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7" r:id="rId4"/>
    <p:sldMasterId id="2147483688" r:id="rId5"/>
    <p:sldMasterId id="2147483689" r:id="rId6"/>
  </p:sldMasterIdLst>
  <p:notesMasterIdLst>
    <p:notesMasterId r:id="rId7"/>
  </p:notesMasterIdLst>
  <p:sldIdLst>
    <p:sldId id="256" r:id="rId8"/>
    <p:sldId id="257" r:id="rId9"/>
    <p:sldId id="258" r:id="rId10"/>
    <p:sldId id="259" r:id="rId11"/>
  </p:sldIdLst>
  <p:sldSz cy="5143500" cx="9144000"/>
  <p:notesSz cx="6858000" cy="9144000"/>
  <p:embeddedFontLst>
    <p:embeddedFont>
      <p:font typeface="Raleway"/>
      <p:regular r:id="rId12"/>
      <p:bold r:id="rId13"/>
      <p:italic r:id="rId14"/>
      <p:boldItalic r:id="rId15"/>
    </p:embeddedFont>
    <p:embeddedFont>
      <p:font typeface="Roboto"/>
      <p:regular r:id="rId16"/>
      <p:bold r:id="rId17"/>
      <p:italic r:id="rId18"/>
      <p:boldItalic r:id="rId19"/>
    </p:embeddedFont>
    <p:embeddedFont>
      <p:font typeface="Lato"/>
      <p:regular r:id="rId20"/>
      <p:bold r:id="rId21"/>
      <p:italic r:id="rId22"/>
      <p:boldItalic r:id="rId23"/>
    </p:embeddedFont>
    <p:embeddedFont>
      <p:font typeface="Helvetica Neue"/>
      <p:regular r:id="rId24"/>
      <p:bold r:id="rId25"/>
      <p:italic r:id="rId26"/>
      <p:boldItalic r:id="rId27"/>
    </p:embeddedFont>
    <p:embeddedFont>
      <p:font typeface="Helvetica Neue Light"/>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22" Type="http://schemas.openxmlformats.org/officeDocument/2006/relationships/font" Target="fonts/Lato-italic.fntdata"/><Relationship Id="rId21" Type="http://schemas.openxmlformats.org/officeDocument/2006/relationships/font" Target="fonts/Lato-bold.fntdata"/><Relationship Id="rId24" Type="http://schemas.openxmlformats.org/officeDocument/2006/relationships/font" Target="fonts/HelveticaNeue-regular.fntdata"/><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font" Target="fonts/HelveticaNeue-italic.fntdata"/><Relationship Id="rId25" Type="http://schemas.openxmlformats.org/officeDocument/2006/relationships/font" Target="fonts/HelveticaNeue-bold.fntdata"/><Relationship Id="rId28" Type="http://schemas.openxmlformats.org/officeDocument/2006/relationships/font" Target="fonts/HelveticaNeueLight-regular.fntdata"/><Relationship Id="rId27" Type="http://schemas.openxmlformats.org/officeDocument/2006/relationships/font" Target="fonts/HelveticaNeue-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HelveticaNeueLight-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HelveticaNeueLight-boldItalic.fntdata"/><Relationship Id="rId30" Type="http://schemas.openxmlformats.org/officeDocument/2006/relationships/font" Target="fonts/HelveticaNeueLight-italic.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font" Target="fonts/Raleway-bold.fntdata"/><Relationship Id="rId12" Type="http://schemas.openxmlformats.org/officeDocument/2006/relationships/font" Target="fonts/Raleway-regular.fntdata"/><Relationship Id="rId15" Type="http://schemas.openxmlformats.org/officeDocument/2006/relationships/font" Target="fonts/Raleway-boldItalic.fntdata"/><Relationship Id="rId14" Type="http://schemas.openxmlformats.org/officeDocument/2006/relationships/font" Target="fonts/Raleway-italic.fntdata"/><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jpg>
</file>

<file path=ppt/media/image2.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obtrack.trilogyed.com" TargetMode="External"/><Relationship Id="rId3" Type="http://schemas.openxmlformats.org/officeDocument/2006/relationships/hyperlink" Target="https://jobtrack.trilogyed.com" TargetMode="External"/><Relationship Id="rId4" Type="http://schemas.openxmlformats.org/officeDocument/2006/relationships/hyperlink" Target="https://chrome.google.com/webstore/detail/jobtrack-for-chrome/ojhnaheochknmclpabkpialdgkkcboni" TargetMode="External"/><Relationship Id="rId5" Type="http://schemas.openxmlformats.org/officeDocument/2006/relationships/hyperlink" Target="https://chrome.google.com/webstore/detail/jobtrack-for-chrome/ojhnaheochknmclpabkpialdgkkcboni"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409d12b804_4_158: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g409d12b804_4_1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4db9771a3e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4db9771a3e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dk1"/>
              </a:buClr>
              <a:buSzPts val="1100"/>
              <a:buChar char="●"/>
            </a:pPr>
            <a:r>
              <a:rPr lang="en-GB">
                <a:solidFill>
                  <a:schemeClr val="dk1"/>
                </a:solidFill>
              </a:rPr>
              <a:t>JobTrack is a important tool, regardless of whether you plan to use Career Services and work with a Career Director.</a:t>
            </a:r>
            <a:endParaRPr>
              <a:solidFill>
                <a:schemeClr val="dk1"/>
              </a:solidFill>
            </a:endParaRPr>
          </a:p>
          <a:p>
            <a:pPr indent="-298450" lvl="1" marL="914400" rtl="0" algn="l">
              <a:lnSpc>
                <a:spcPct val="150000"/>
              </a:lnSpc>
              <a:spcBef>
                <a:spcPts val="0"/>
              </a:spcBef>
              <a:spcAft>
                <a:spcPts val="0"/>
              </a:spcAft>
              <a:buClr>
                <a:schemeClr val="dk1"/>
              </a:buClr>
              <a:buSzPts val="1100"/>
              <a:buChar char="○"/>
            </a:pPr>
            <a:r>
              <a:rPr lang="en-GB">
                <a:solidFill>
                  <a:schemeClr val="dk1"/>
                </a:solidFill>
              </a:rPr>
              <a:t>If you plan to work with a Career Director, JobTrack helps them work closely with you. They can see the jobs you’re applying to and the interviews you’re scheduling, and will tailor their coaching and advice based on your particular situation.</a:t>
            </a:r>
            <a:endParaRPr>
              <a:solidFill>
                <a:schemeClr val="dk1"/>
              </a:solidFill>
            </a:endParaRPr>
          </a:p>
          <a:p>
            <a:pPr indent="-298450" lvl="1" marL="914400" rtl="0" algn="l">
              <a:lnSpc>
                <a:spcPct val="150000"/>
              </a:lnSpc>
              <a:spcBef>
                <a:spcPts val="0"/>
              </a:spcBef>
              <a:spcAft>
                <a:spcPts val="0"/>
              </a:spcAft>
              <a:buClr>
                <a:schemeClr val="dk1"/>
              </a:buClr>
              <a:buSzPts val="1100"/>
              <a:buChar char="○"/>
            </a:pPr>
            <a:r>
              <a:rPr lang="en-GB">
                <a:solidFill>
                  <a:schemeClr val="dk1"/>
                </a:solidFill>
              </a:rPr>
              <a:t>Even if you don’t plan to work with a Career Director, JobTrack is a great organizational tool to stay on top of the jobs you’re interested in and the ones you’ve applied for.</a:t>
            </a:r>
            <a:endParaRPr sz="14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4c9bc90ba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4c9bc90ba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333333"/>
                </a:solidFill>
                <a:highlight>
                  <a:srgbClr val="FFFFFF"/>
                </a:highlight>
                <a:latin typeface="Roboto"/>
                <a:ea typeface="Roboto"/>
                <a:cs typeface="Roboto"/>
                <a:sym typeface="Roboto"/>
              </a:rPr>
              <a:t>NOTE: Instructors should put these links in the class slack channel</a:t>
            </a:r>
            <a:endParaRPr sz="1000">
              <a:solidFill>
                <a:srgbClr val="333333"/>
              </a:solidFill>
              <a:highlight>
                <a:srgbClr val="FFFFFF"/>
              </a:highlight>
              <a:latin typeface="Roboto"/>
              <a:ea typeface="Roboto"/>
              <a:cs typeface="Roboto"/>
              <a:sym typeface="Roboto"/>
            </a:endParaRPr>
          </a:p>
          <a:p>
            <a:pPr indent="-292100" lvl="0" marL="457200" rtl="0" algn="l">
              <a:lnSpc>
                <a:spcPct val="150000"/>
              </a:lnSpc>
              <a:spcBef>
                <a:spcPts val="0"/>
              </a:spcBef>
              <a:spcAft>
                <a:spcPts val="0"/>
              </a:spcAft>
              <a:buClr>
                <a:srgbClr val="333333"/>
              </a:buClr>
              <a:buSzPts val="1000"/>
              <a:buFont typeface="Roboto"/>
              <a:buChar char="●"/>
            </a:pPr>
            <a:r>
              <a:rPr lang="en-GB">
                <a:solidFill>
                  <a:schemeClr val="dk1"/>
                </a:solidFill>
              </a:rPr>
              <a:t> </a:t>
            </a:r>
            <a:r>
              <a:rPr lang="en-GB" u="sng">
                <a:solidFill>
                  <a:srgbClr val="1155CC"/>
                </a:solidFill>
                <a:hlinkClick r:id="rId2"/>
              </a:rPr>
              <a:t>https://jo</a:t>
            </a:r>
            <a:r>
              <a:rPr lang="en-GB" u="sng">
                <a:solidFill>
                  <a:srgbClr val="1155CC"/>
                </a:solidFill>
                <a:hlinkClick r:id="rId3"/>
              </a:rPr>
              <a:t>btrack.trilogyed.com</a:t>
            </a:r>
            <a:endParaRPr sz="1000">
              <a:solidFill>
                <a:srgbClr val="333333"/>
              </a:solidFill>
              <a:highlight>
                <a:srgbClr val="FFFFFF"/>
              </a:highlight>
              <a:latin typeface="Roboto"/>
              <a:ea typeface="Roboto"/>
              <a:cs typeface="Roboto"/>
              <a:sym typeface="Roboto"/>
            </a:endParaRPr>
          </a:p>
          <a:p>
            <a:pPr indent="-292100" lvl="0" marL="457200" rtl="0" algn="l">
              <a:lnSpc>
                <a:spcPct val="150000"/>
              </a:lnSpc>
              <a:spcBef>
                <a:spcPts val="0"/>
              </a:spcBef>
              <a:spcAft>
                <a:spcPts val="0"/>
              </a:spcAft>
              <a:buClr>
                <a:srgbClr val="333333"/>
              </a:buClr>
              <a:buSzPts val="1000"/>
              <a:buFont typeface="Roboto"/>
              <a:buChar char="●"/>
            </a:pPr>
            <a:r>
              <a:rPr lang="en-GB" u="sng">
                <a:solidFill>
                  <a:srgbClr val="1155CC"/>
                </a:solidFill>
                <a:hlinkClick r:id="rId4"/>
              </a:rPr>
              <a:t>https://chrome.google.com/webstore/detail/jobtrack-fo</a:t>
            </a:r>
            <a:r>
              <a:rPr lang="en-GB" u="sng">
                <a:solidFill>
                  <a:srgbClr val="1155CC"/>
                </a:solidFill>
                <a:hlinkClick r:id="rId5"/>
              </a:rPr>
              <a:t>r-chrome/ojhnaheochknmclpabkpialdgkkcboni</a:t>
            </a:r>
            <a:r>
              <a:rPr lang="en-GB">
                <a:solidFill>
                  <a:schemeClr val="dk1"/>
                </a:solidFill>
              </a:rPr>
              <a:t>)</a:t>
            </a:r>
            <a:endParaRPr sz="1000">
              <a:solidFill>
                <a:srgbClr val="333333"/>
              </a:solidFill>
              <a:highlight>
                <a:srgbClr val="FFFFFF"/>
              </a:highlight>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4cae3b55f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4cae3b55f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rial"/>
              <a:buAutoNum type="arabicPeriod"/>
            </a:pPr>
            <a:r>
              <a:rPr lang="en-GB" sz="1400" u="sng">
                <a:solidFill>
                  <a:schemeClr val="dk1"/>
                </a:solidFill>
              </a:rPr>
              <a:t>Get started on your job search materials.</a:t>
            </a:r>
            <a:r>
              <a:rPr lang="en-GB" sz="1400">
                <a:solidFill>
                  <a:schemeClr val="dk1"/>
                </a:solidFill>
              </a:rPr>
              <a:t> The closer to graduation you apply for jobs, the better chance you have of being successful in your interviews.</a:t>
            </a:r>
            <a:endParaRPr sz="1400">
              <a:solidFill>
                <a:schemeClr val="dk1"/>
              </a:solidFill>
            </a:endParaRPr>
          </a:p>
          <a:p>
            <a:pPr indent="-317500" lvl="0" marL="457200" rtl="0" algn="l">
              <a:spcBef>
                <a:spcPts val="0"/>
              </a:spcBef>
              <a:spcAft>
                <a:spcPts val="0"/>
              </a:spcAft>
              <a:buClr>
                <a:schemeClr val="dk1"/>
              </a:buClr>
              <a:buSzPts val="1400"/>
              <a:buFont typeface="Arial"/>
              <a:buAutoNum type="arabicPeriod"/>
            </a:pPr>
            <a:r>
              <a:rPr lang="en-GB" sz="1400" u="sng">
                <a:solidFill>
                  <a:schemeClr val="dk1"/>
                </a:solidFill>
              </a:rPr>
              <a:t>Schedule a 1:1 meeting with your Career Director</a:t>
            </a:r>
            <a:r>
              <a:rPr lang="en-GB" sz="1400">
                <a:solidFill>
                  <a:schemeClr val="dk1"/>
                </a:solidFill>
              </a:rPr>
              <a:t>. You will be getting an email soon. Schedule that first meeting!</a:t>
            </a:r>
            <a:endParaRPr sz="1400">
              <a:solidFill>
                <a:schemeClr val="dk1"/>
              </a:solidFill>
            </a:endParaRPr>
          </a:p>
          <a:p>
            <a:pPr indent="-317500" lvl="0" marL="457200" rtl="0" algn="l">
              <a:spcBef>
                <a:spcPts val="0"/>
              </a:spcBef>
              <a:spcAft>
                <a:spcPts val="0"/>
              </a:spcAft>
              <a:buClr>
                <a:schemeClr val="dk1"/>
              </a:buClr>
              <a:buSzPts val="1400"/>
              <a:buFont typeface="Arial"/>
              <a:buAutoNum type="arabicPeriod"/>
            </a:pPr>
            <a:r>
              <a:rPr lang="en-GB" sz="1400" u="sng">
                <a:solidFill>
                  <a:schemeClr val="dk1"/>
                </a:solidFill>
              </a:rPr>
              <a:t>Log-in to JobTrack and start identifying the jobs you are interested in</a:t>
            </a:r>
            <a:r>
              <a:rPr lang="en-GB" sz="1400">
                <a:solidFill>
                  <a:schemeClr val="dk1"/>
                </a:solidFill>
              </a:rPr>
              <a:t>. I am going to walk you through how to use the tool. </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tx">
  <p:cSld name="TITLE_AND_BODY">
    <p:spTree>
      <p:nvGrpSpPr>
        <p:cNvPr id="176" name="Shape 176"/>
        <p:cNvGrpSpPr/>
        <p:nvPr/>
      </p:nvGrpSpPr>
      <p:grpSpPr>
        <a:xfrm>
          <a:off x="0" y="0"/>
          <a:ext cx="0" cy="0"/>
          <a:chOff x="0" y="0"/>
          <a:chExt cx="0" cy="0"/>
        </a:xfrm>
      </p:grpSpPr>
      <p:sp>
        <p:nvSpPr>
          <p:cNvPr id="177" name="Google Shape;177;p19"/>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type="title">
  <p:cSld name="TITLE">
    <p:spTree>
      <p:nvGrpSpPr>
        <p:cNvPr id="178" name="Shape 178"/>
        <p:cNvGrpSpPr/>
        <p:nvPr/>
      </p:nvGrpSpPr>
      <p:grpSpPr>
        <a:xfrm>
          <a:off x="0" y="0"/>
          <a:ext cx="0" cy="0"/>
          <a:chOff x="0" y="0"/>
          <a:chExt cx="0" cy="0"/>
        </a:xfrm>
      </p:grpSpPr>
      <p:sp>
        <p:nvSpPr>
          <p:cNvPr id="179" name="Google Shape;179;p20"/>
          <p:cNvSpPr txBox="1"/>
          <p:nvPr>
            <p:ph type="title"/>
          </p:nvPr>
        </p:nvSpPr>
        <p:spPr>
          <a:xfrm>
            <a:off x="666750" y="862013"/>
            <a:ext cx="7810500" cy="1743000"/>
          </a:xfrm>
          <a:prstGeom prst="rect">
            <a:avLst/>
          </a:prstGeom>
          <a:noFill/>
          <a:ln>
            <a:noFill/>
          </a:ln>
        </p:spPr>
        <p:txBody>
          <a:bodyPr anchorCtr="0" anchor="b"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80" name="Google Shape;180;p20"/>
          <p:cNvSpPr txBox="1"/>
          <p:nvPr>
            <p:ph idx="1" type="body"/>
          </p:nvPr>
        </p:nvSpPr>
        <p:spPr>
          <a:xfrm>
            <a:off x="666750" y="2652713"/>
            <a:ext cx="7810500" cy="595500"/>
          </a:xfrm>
          <a:prstGeom prst="rect">
            <a:avLst/>
          </a:prstGeom>
          <a:noFill/>
          <a:ln>
            <a:noFill/>
          </a:ln>
        </p:spPr>
        <p:txBody>
          <a:bodyPr anchorCtr="0" anchor="t" bIns="34275" lIns="34275" spcFirstLastPara="1" rIns="34275" wrap="square" tIns="34275"/>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81" name="Google Shape;181;p20"/>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Horizontal">
  <p:cSld name="Photo - Horizontal">
    <p:spTree>
      <p:nvGrpSpPr>
        <p:cNvPr id="182" name="Shape 182"/>
        <p:cNvGrpSpPr/>
        <p:nvPr/>
      </p:nvGrpSpPr>
      <p:grpSpPr>
        <a:xfrm>
          <a:off x="0" y="0"/>
          <a:ext cx="0" cy="0"/>
          <a:chOff x="0" y="0"/>
          <a:chExt cx="0" cy="0"/>
        </a:xfrm>
      </p:grpSpPr>
      <p:sp>
        <p:nvSpPr>
          <p:cNvPr id="183" name="Google Shape;183;p21"/>
          <p:cNvSpPr/>
          <p:nvPr>
            <p:ph idx="2" type="pic"/>
          </p:nvPr>
        </p:nvSpPr>
        <p:spPr>
          <a:xfrm>
            <a:off x="1172238" y="252413"/>
            <a:ext cx="6801000" cy="32766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84" name="Google Shape;184;p21"/>
          <p:cNvSpPr txBox="1"/>
          <p:nvPr>
            <p:ph type="title"/>
          </p:nvPr>
        </p:nvSpPr>
        <p:spPr>
          <a:xfrm>
            <a:off x="238125" y="3567113"/>
            <a:ext cx="8667900" cy="752400"/>
          </a:xfrm>
          <a:prstGeom prst="rect">
            <a:avLst/>
          </a:prstGeom>
          <a:noFill/>
          <a:ln>
            <a:noFill/>
          </a:ln>
        </p:spPr>
        <p:txBody>
          <a:bodyPr anchorCtr="0" anchor="b"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85" name="Google Shape;185;p21"/>
          <p:cNvSpPr txBox="1"/>
          <p:nvPr>
            <p:ph idx="1" type="body"/>
          </p:nvPr>
        </p:nvSpPr>
        <p:spPr>
          <a:xfrm>
            <a:off x="238125" y="4291013"/>
            <a:ext cx="8667900" cy="595500"/>
          </a:xfrm>
          <a:prstGeom prst="rect">
            <a:avLst/>
          </a:prstGeom>
          <a:noFill/>
          <a:ln>
            <a:noFill/>
          </a:ln>
        </p:spPr>
        <p:txBody>
          <a:bodyPr anchorCtr="0" anchor="t" bIns="34275" lIns="34275" spcFirstLastPara="1" rIns="34275" wrap="square" tIns="34275"/>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86" name="Google Shape;186;p21"/>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Center">
  <p:cSld name="Title - Center">
    <p:spTree>
      <p:nvGrpSpPr>
        <p:cNvPr id="187" name="Shape 187"/>
        <p:cNvGrpSpPr/>
        <p:nvPr/>
      </p:nvGrpSpPr>
      <p:grpSpPr>
        <a:xfrm>
          <a:off x="0" y="0"/>
          <a:ext cx="0" cy="0"/>
          <a:chOff x="0" y="0"/>
          <a:chExt cx="0" cy="0"/>
        </a:xfrm>
      </p:grpSpPr>
      <p:sp>
        <p:nvSpPr>
          <p:cNvPr id="188" name="Google Shape;188;p22"/>
          <p:cNvSpPr txBox="1"/>
          <p:nvPr>
            <p:ph type="title"/>
          </p:nvPr>
        </p:nvSpPr>
        <p:spPr>
          <a:xfrm>
            <a:off x="666750" y="1700213"/>
            <a:ext cx="7810500" cy="17430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89" name="Google Shape;189;p22"/>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Vertical">
  <p:cSld name="Photo - Vertical">
    <p:spTree>
      <p:nvGrpSpPr>
        <p:cNvPr id="190" name="Shape 190"/>
        <p:cNvGrpSpPr/>
        <p:nvPr/>
      </p:nvGrpSpPr>
      <p:grpSpPr>
        <a:xfrm>
          <a:off x="0" y="0"/>
          <a:ext cx="0" cy="0"/>
          <a:chOff x="0" y="0"/>
          <a:chExt cx="0" cy="0"/>
        </a:xfrm>
      </p:grpSpPr>
      <p:sp>
        <p:nvSpPr>
          <p:cNvPr id="191" name="Google Shape;191;p23"/>
          <p:cNvSpPr/>
          <p:nvPr>
            <p:ph idx="2" type="pic"/>
          </p:nvPr>
        </p:nvSpPr>
        <p:spPr>
          <a:xfrm>
            <a:off x="4937242" y="357188"/>
            <a:ext cx="3571800" cy="43005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92" name="Google Shape;192;p23"/>
          <p:cNvSpPr txBox="1"/>
          <p:nvPr>
            <p:ph type="title"/>
          </p:nvPr>
        </p:nvSpPr>
        <p:spPr>
          <a:xfrm>
            <a:off x="619125" y="357188"/>
            <a:ext cx="3833700" cy="2081400"/>
          </a:xfrm>
          <a:prstGeom prst="rect">
            <a:avLst/>
          </a:prstGeom>
          <a:noFill/>
          <a:ln>
            <a:noFill/>
          </a:ln>
        </p:spPr>
        <p:txBody>
          <a:bodyPr anchorCtr="0" anchor="b" bIns="34275" lIns="34275" spcFirstLastPara="1" rIns="34275" wrap="square" tIns="34275"/>
          <a:lstStyle>
            <a:lvl1pPr lvl="0" marR="0" rtl="0" algn="ctr">
              <a:lnSpc>
                <a:spcPct val="100000"/>
              </a:lnSpc>
              <a:spcBef>
                <a:spcPts val="0"/>
              </a:spcBef>
              <a:spcAft>
                <a:spcPts val="0"/>
              </a:spcAft>
              <a:buClr>
                <a:srgbClr val="000000"/>
              </a:buClr>
              <a:buSzPts val="3200"/>
              <a:buFont typeface="Helvetica Neue"/>
              <a:buNone/>
              <a:defRPr b="0" i="0" sz="3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93" name="Google Shape;193;p23"/>
          <p:cNvSpPr txBox="1"/>
          <p:nvPr>
            <p:ph idx="1" type="body"/>
          </p:nvPr>
        </p:nvSpPr>
        <p:spPr>
          <a:xfrm>
            <a:off x="619125" y="2447925"/>
            <a:ext cx="3833700" cy="2147700"/>
          </a:xfrm>
          <a:prstGeom prst="rect">
            <a:avLst/>
          </a:prstGeom>
          <a:noFill/>
          <a:ln>
            <a:noFill/>
          </a:ln>
        </p:spPr>
        <p:txBody>
          <a:bodyPr anchorCtr="0" anchor="t" bIns="34275" lIns="34275" spcFirstLastPara="1" rIns="34275" wrap="square" tIns="34275"/>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94" name="Google Shape;194;p23"/>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195" name="Shape 195"/>
        <p:cNvGrpSpPr/>
        <p:nvPr/>
      </p:nvGrpSpPr>
      <p:grpSpPr>
        <a:xfrm>
          <a:off x="0" y="0"/>
          <a:ext cx="0" cy="0"/>
          <a:chOff x="0" y="0"/>
          <a:chExt cx="0" cy="0"/>
        </a:xfrm>
      </p:grpSpPr>
      <p:sp>
        <p:nvSpPr>
          <p:cNvPr id="196" name="Google Shape;196;p24"/>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97" name="Google Shape;197;p24"/>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p:cSld name="Title &amp; Bullets">
    <p:spTree>
      <p:nvGrpSpPr>
        <p:cNvPr id="198" name="Shape 198"/>
        <p:cNvGrpSpPr/>
        <p:nvPr/>
      </p:nvGrpSpPr>
      <p:grpSpPr>
        <a:xfrm>
          <a:off x="0" y="0"/>
          <a:ext cx="0" cy="0"/>
          <a:chOff x="0" y="0"/>
          <a:chExt cx="0" cy="0"/>
        </a:xfrm>
      </p:grpSpPr>
      <p:sp>
        <p:nvSpPr>
          <p:cNvPr id="199" name="Google Shape;199;p25"/>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200" name="Google Shape;200;p25"/>
          <p:cNvSpPr txBox="1"/>
          <p:nvPr>
            <p:ph idx="1" type="body"/>
          </p:nvPr>
        </p:nvSpPr>
        <p:spPr>
          <a:xfrm>
            <a:off x="633413" y="1181100"/>
            <a:ext cx="7877100" cy="3486300"/>
          </a:xfrm>
          <a:prstGeom prst="rect">
            <a:avLst/>
          </a:prstGeom>
          <a:noFill/>
          <a:ln>
            <a:noFill/>
          </a:ln>
        </p:spPr>
        <p:txBody>
          <a:bodyPr anchorCtr="0" anchor="ctr" bIns="34275" lIns="34275" spcFirstLastPara="1" rIns="34275" wrap="square" tIns="34275"/>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01" name="Google Shape;201;p25"/>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Bullets &amp; Photo">
  <p:cSld name="Title, Bullets &amp; Photo">
    <p:spTree>
      <p:nvGrpSpPr>
        <p:cNvPr id="202" name="Shape 202"/>
        <p:cNvGrpSpPr/>
        <p:nvPr/>
      </p:nvGrpSpPr>
      <p:grpSpPr>
        <a:xfrm>
          <a:off x="0" y="0"/>
          <a:ext cx="0" cy="0"/>
          <a:chOff x="0" y="0"/>
          <a:chExt cx="0" cy="0"/>
        </a:xfrm>
      </p:grpSpPr>
      <p:sp>
        <p:nvSpPr>
          <p:cNvPr id="203" name="Google Shape;203;p26"/>
          <p:cNvSpPr/>
          <p:nvPr>
            <p:ph idx="2" type="pic"/>
          </p:nvPr>
        </p:nvSpPr>
        <p:spPr>
          <a:xfrm>
            <a:off x="4938713" y="1181100"/>
            <a:ext cx="3571800" cy="34863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04" name="Google Shape;204;p26"/>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205" name="Google Shape;205;p26"/>
          <p:cNvSpPr txBox="1"/>
          <p:nvPr>
            <p:ph idx="1" type="body"/>
          </p:nvPr>
        </p:nvSpPr>
        <p:spPr>
          <a:xfrm>
            <a:off x="633413" y="1181100"/>
            <a:ext cx="3833700" cy="3486300"/>
          </a:xfrm>
          <a:prstGeom prst="rect">
            <a:avLst/>
          </a:prstGeom>
          <a:noFill/>
          <a:ln>
            <a:noFill/>
          </a:ln>
        </p:spPr>
        <p:txBody>
          <a:bodyPr anchorCtr="0" anchor="ctr" bIns="34275" lIns="34275" spcFirstLastPara="1" rIns="34275" wrap="square" tIns="34275"/>
          <a:lstStyle>
            <a:lvl1pPr indent="-342900" lvl="0" marL="4572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1pPr>
            <a:lvl2pPr indent="-342900" lvl="1" marL="9144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2pPr>
            <a:lvl3pPr indent="-342900" lvl="2" marL="13716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3pPr>
            <a:lvl4pPr indent="-342900" lvl="3" marL="18288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4pPr>
            <a:lvl5pPr indent="-342900" lvl="4" marL="22860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06" name="Google Shape;206;p26"/>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207" name="Shape 207"/>
        <p:cNvGrpSpPr/>
        <p:nvPr/>
      </p:nvGrpSpPr>
      <p:grpSpPr>
        <a:xfrm>
          <a:off x="0" y="0"/>
          <a:ext cx="0" cy="0"/>
          <a:chOff x="0" y="0"/>
          <a:chExt cx="0" cy="0"/>
        </a:xfrm>
      </p:grpSpPr>
      <p:sp>
        <p:nvSpPr>
          <p:cNvPr id="208" name="Google Shape;208;p27"/>
          <p:cNvSpPr txBox="1"/>
          <p:nvPr>
            <p:ph idx="1" type="body"/>
          </p:nvPr>
        </p:nvSpPr>
        <p:spPr>
          <a:xfrm>
            <a:off x="633413" y="666750"/>
            <a:ext cx="7877100" cy="3810000"/>
          </a:xfrm>
          <a:prstGeom prst="rect">
            <a:avLst/>
          </a:prstGeom>
          <a:noFill/>
          <a:ln>
            <a:noFill/>
          </a:ln>
        </p:spPr>
        <p:txBody>
          <a:bodyPr anchorCtr="0" anchor="ctr" bIns="34275" lIns="34275" spcFirstLastPara="1" rIns="34275" wrap="square" tIns="34275"/>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09" name="Google Shape;209;p27"/>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210" name="Shape 210"/>
        <p:cNvGrpSpPr/>
        <p:nvPr/>
      </p:nvGrpSpPr>
      <p:grpSpPr>
        <a:xfrm>
          <a:off x="0" y="0"/>
          <a:ext cx="0" cy="0"/>
          <a:chOff x="0" y="0"/>
          <a:chExt cx="0" cy="0"/>
        </a:xfrm>
      </p:grpSpPr>
      <p:sp>
        <p:nvSpPr>
          <p:cNvPr id="211" name="Google Shape;211;p28"/>
          <p:cNvSpPr/>
          <p:nvPr>
            <p:ph idx="2" type="pic"/>
          </p:nvPr>
        </p:nvSpPr>
        <p:spPr>
          <a:xfrm>
            <a:off x="5910263" y="2643188"/>
            <a:ext cx="2776500" cy="20814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12" name="Google Shape;212;p28"/>
          <p:cNvSpPr/>
          <p:nvPr>
            <p:ph idx="3" type="pic"/>
          </p:nvPr>
        </p:nvSpPr>
        <p:spPr>
          <a:xfrm>
            <a:off x="5910263" y="423863"/>
            <a:ext cx="2776500" cy="20814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13" name="Google Shape;213;p28"/>
          <p:cNvSpPr/>
          <p:nvPr>
            <p:ph idx="4" type="pic"/>
          </p:nvPr>
        </p:nvSpPr>
        <p:spPr>
          <a:xfrm>
            <a:off x="452438" y="423863"/>
            <a:ext cx="5315100" cy="43005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14" name="Google Shape;214;p28"/>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215" name="Shape 215"/>
        <p:cNvGrpSpPr/>
        <p:nvPr/>
      </p:nvGrpSpPr>
      <p:grpSpPr>
        <a:xfrm>
          <a:off x="0" y="0"/>
          <a:ext cx="0" cy="0"/>
          <a:chOff x="0" y="0"/>
          <a:chExt cx="0" cy="0"/>
        </a:xfrm>
      </p:grpSpPr>
      <p:sp>
        <p:nvSpPr>
          <p:cNvPr id="216" name="Google Shape;216;p29"/>
          <p:cNvSpPr txBox="1"/>
          <p:nvPr>
            <p:ph idx="1" type="body"/>
          </p:nvPr>
        </p:nvSpPr>
        <p:spPr>
          <a:xfrm>
            <a:off x="895350" y="3357563"/>
            <a:ext cx="7358100" cy="219600"/>
          </a:xfrm>
          <a:prstGeom prst="rect">
            <a:avLst/>
          </a:prstGeom>
          <a:noFill/>
          <a:ln>
            <a:noFill/>
          </a:ln>
        </p:spPr>
        <p:txBody>
          <a:bodyPr anchorCtr="0" anchor="t" bIns="34275" lIns="34275" spcFirstLastPara="1" rIns="34275" wrap="square" tIns="34275"/>
          <a:lstStyle>
            <a:lvl1pPr indent="-228600" lvl="0" marL="457200" marR="0" rtl="0" algn="ctr">
              <a:lnSpc>
                <a:spcPct val="100000"/>
              </a:lnSpc>
              <a:spcBef>
                <a:spcPts val="0"/>
              </a:spcBef>
              <a:spcAft>
                <a:spcPts val="0"/>
              </a:spcAft>
              <a:buClr>
                <a:srgbClr val="000000"/>
              </a:buClr>
              <a:buSzPts val="1200"/>
              <a:buFont typeface="Helvetica Neue"/>
              <a:buNone/>
              <a:defRPr b="0" i="1" sz="12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17" name="Google Shape;217;p29"/>
          <p:cNvSpPr txBox="1"/>
          <p:nvPr>
            <p:ph idx="2" type="body"/>
          </p:nvPr>
        </p:nvSpPr>
        <p:spPr>
          <a:xfrm>
            <a:off x="895350" y="2278856"/>
            <a:ext cx="7358100" cy="309600"/>
          </a:xfrm>
          <a:prstGeom prst="rect">
            <a:avLst/>
          </a:prstGeom>
          <a:noFill/>
          <a:ln>
            <a:noFill/>
          </a:ln>
        </p:spPr>
        <p:txBody>
          <a:bodyPr anchorCtr="0" anchor="ctr" bIns="34275" lIns="34275" spcFirstLastPara="1" rIns="34275" wrap="square" tIns="34275"/>
          <a:lstStyle>
            <a:lvl1pPr indent="-228600" lvl="0" marL="45720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18" name="Google Shape;218;p29"/>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Photo">
    <p:spTree>
      <p:nvGrpSpPr>
        <p:cNvPr id="219" name="Shape 219"/>
        <p:cNvGrpSpPr/>
        <p:nvPr/>
      </p:nvGrpSpPr>
      <p:grpSpPr>
        <a:xfrm>
          <a:off x="0" y="0"/>
          <a:ext cx="0" cy="0"/>
          <a:chOff x="0" y="0"/>
          <a:chExt cx="0" cy="0"/>
        </a:xfrm>
      </p:grpSpPr>
      <p:sp>
        <p:nvSpPr>
          <p:cNvPr id="220" name="Google Shape;220;p30"/>
          <p:cNvSpPr/>
          <p:nvPr>
            <p:ph idx="2" type="pic"/>
          </p:nvPr>
        </p:nvSpPr>
        <p:spPr>
          <a:xfrm>
            <a:off x="0" y="0"/>
            <a:ext cx="9144000" cy="51435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21" name="Google Shape;221;p30"/>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28" name="Shape 228"/>
        <p:cNvGrpSpPr/>
        <p:nvPr/>
      </p:nvGrpSpPr>
      <p:grpSpPr>
        <a:xfrm>
          <a:off x="0" y="0"/>
          <a:ext cx="0" cy="0"/>
          <a:chOff x="0" y="0"/>
          <a:chExt cx="0" cy="0"/>
        </a:xfrm>
      </p:grpSpPr>
      <p:sp>
        <p:nvSpPr>
          <p:cNvPr id="229" name="Google Shape;229;p32"/>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30" name="Google Shape;230;p32"/>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31" name="Google Shape;231;p32"/>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32" name="Google Shape;232;p32"/>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33" name="Google Shape;233;p3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34" name="Shape 234"/>
        <p:cNvGrpSpPr/>
        <p:nvPr/>
      </p:nvGrpSpPr>
      <p:grpSpPr>
        <a:xfrm>
          <a:off x="0" y="0"/>
          <a:ext cx="0" cy="0"/>
          <a:chOff x="0" y="0"/>
          <a:chExt cx="0" cy="0"/>
        </a:xfrm>
      </p:grpSpPr>
      <p:sp>
        <p:nvSpPr>
          <p:cNvPr id="235" name="Google Shape;235;p33"/>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lstStyle>
            <a:lvl1pPr lvl="0" rtl="0" algn="ctr">
              <a:lnSpc>
                <a:spcPct val="90000"/>
              </a:lnSpc>
              <a:spcBef>
                <a:spcPts val="0"/>
              </a:spcBef>
              <a:spcAft>
                <a:spcPts val="0"/>
              </a:spcAft>
              <a:buClr>
                <a:schemeClr val="dk1"/>
              </a:buClr>
              <a:buSzPts val="4500"/>
              <a:buFont typeface="Calibri"/>
              <a:buNone/>
              <a:defRPr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36" name="Google Shape;236;p33"/>
          <p:cNvSpPr txBox="1"/>
          <p:nvPr>
            <p:ph idx="1" type="subTitle"/>
          </p:nvPr>
        </p:nvSpPr>
        <p:spPr>
          <a:xfrm>
            <a:off x="1143000" y="2701528"/>
            <a:ext cx="6858000" cy="1241700"/>
          </a:xfrm>
          <a:prstGeom prst="rect">
            <a:avLst/>
          </a:prstGeom>
          <a:noFill/>
          <a:ln>
            <a:noFill/>
          </a:ln>
        </p:spPr>
        <p:txBody>
          <a:bodyPr anchorCtr="0" anchor="t" bIns="34275" lIns="68575" spcFirstLastPara="1" rIns="68575" wrap="square" tIns="34275"/>
          <a:lstStyle>
            <a:lvl1pPr lvl="0" rtl="0" algn="ctr">
              <a:lnSpc>
                <a:spcPct val="90000"/>
              </a:lnSpc>
              <a:spcBef>
                <a:spcPts val="800"/>
              </a:spcBef>
              <a:spcAft>
                <a:spcPts val="0"/>
              </a:spcAft>
              <a:buClr>
                <a:schemeClr val="dk1"/>
              </a:buClr>
              <a:buSzPts val="1800"/>
              <a:buNone/>
              <a:defRPr sz="1800"/>
            </a:lvl1pPr>
            <a:lvl2pPr lvl="1" rtl="0" algn="ctr">
              <a:lnSpc>
                <a:spcPct val="90000"/>
              </a:lnSpc>
              <a:spcBef>
                <a:spcPts val="400"/>
              </a:spcBef>
              <a:spcAft>
                <a:spcPts val="0"/>
              </a:spcAft>
              <a:buClr>
                <a:schemeClr val="dk1"/>
              </a:buClr>
              <a:buSzPts val="1500"/>
              <a:buNone/>
              <a:defRPr sz="1500"/>
            </a:lvl2pPr>
            <a:lvl3pPr lvl="2" rtl="0" algn="ctr">
              <a:lnSpc>
                <a:spcPct val="90000"/>
              </a:lnSpc>
              <a:spcBef>
                <a:spcPts val="400"/>
              </a:spcBef>
              <a:spcAft>
                <a:spcPts val="0"/>
              </a:spcAft>
              <a:buClr>
                <a:schemeClr val="dk1"/>
              </a:buClr>
              <a:buSzPts val="1400"/>
              <a:buNone/>
              <a:defRPr sz="1400"/>
            </a:lvl3pPr>
            <a:lvl4pPr lvl="3" rtl="0" algn="ctr">
              <a:lnSpc>
                <a:spcPct val="90000"/>
              </a:lnSpc>
              <a:spcBef>
                <a:spcPts val="400"/>
              </a:spcBef>
              <a:spcAft>
                <a:spcPts val="0"/>
              </a:spcAft>
              <a:buClr>
                <a:schemeClr val="dk1"/>
              </a:buClr>
              <a:buSzPts val="1200"/>
              <a:buNone/>
              <a:defRPr sz="1200"/>
            </a:lvl4pPr>
            <a:lvl5pPr lvl="4" rtl="0" algn="ctr">
              <a:lnSpc>
                <a:spcPct val="90000"/>
              </a:lnSpc>
              <a:spcBef>
                <a:spcPts val="400"/>
              </a:spcBef>
              <a:spcAft>
                <a:spcPts val="0"/>
              </a:spcAft>
              <a:buClr>
                <a:schemeClr val="dk1"/>
              </a:buClr>
              <a:buSzPts val="1200"/>
              <a:buNone/>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400"/>
              </a:spcBef>
              <a:spcAft>
                <a:spcPts val="0"/>
              </a:spcAft>
              <a:buClr>
                <a:schemeClr val="dk1"/>
              </a:buClr>
              <a:buSzPts val="1200"/>
              <a:buNone/>
              <a:defRPr sz="1200"/>
            </a:lvl7pPr>
            <a:lvl8pPr lvl="7" rtl="0" algn="ctr">
              <a:lnSpc>
                <a:spcPct val="90000"/>
              </a:lnSpc>
              <a:spcBef>
                <a:spcPts val="400"/>
              </a:spcBef>
              <a:spcAft>
                <a:spcPts val="0"/>
              </a:spcAft>
              <a:buClr>
                <a:schemeClr val="dk1"/>
              </a:buClr>
              <a:buSzPts val="1200"/>
              <a:buNone/>
              <a:defRPr sz="1200"/>
            </a:lvl8pPr>
            <a:lvl9pPr lvl="8" rtl="0" algn="ctr">
              <a:lnSpc>
                <a:spcPct val="90000"/>
              </a:lnSpc>
              <a:spcBef>
                <a:spcPts val="400"/>
              </a:spcBef>
              <a:spcAft>
                <a:spcPts val="0"/>
              </a:spcAft>
              <a:buClr>
                <a:schemeClr val="dk1"/>
              </a:buClr>
              <a:buSzPts val="1200"/>
              <a:buNone/>
              <a:defRPr sz="1200"/>
            </a:lvl9pPr>
          </a:lstStyle>
          <a:p/>
        </p:txBody>
      </p:sp>
      <p:sp>
        <p:nvSpPr>
          <p:cNvPr id="237" name="Google Shape;237;p3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38" name="Google Shape;238;p3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39" name="Google Shape;239;p3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40" name="Shape 240"/>
        <p:cNvGrpSpPr/>
        <p:nvPr/>
      </p:nvGrpSpPr>
      <p:grpSpPr>
        <a:xfrm>
          <a:off x="0" y="0"/>
          <a:ext cx="0" cy="0"/>
          <a:chOff x="0" y="0"/>
          <a:chExt cx="0" cy="0"/>
        </a:xfrm>
      </p:grpSpPr>
      <p:sp>
        <p:nvSpPr>
          <p:cNvPr id="241" name="Google Shape;241;p34"/>
          <p:cNvSpPr txBox="1"/>
          <p:nvPr>
            <p:ph type="title"/>
          </p:nvPr>
        </p:nvSpPr>
        <p:spPr>
          <a:xfrm>
            <a:off x="623888" y="1282304"/>
            <a:ext cx="7886700" cy="2139600"/>
          </a:xfrm>
          <a:prstGeom prst="rect">
            <a:avLst/>
          </a:prstGeom>
          <a:noFill/>
          <a:ln>
            <a:noFill/>
          </a:ln>
        </p:spPr>
        <p:txBody>
          <a:bodyPr anchorCtr="0" anchor="b" bIns="34275" lIns="68575" spcFirstLastPara="1" rIns="68575" wrap="square" tIns="34275"/>
          <a:lstStyle>
            <a:lvl1pPr lvl="0" rtl="0" algn="l">
              <a:lnSpc>
                <a:spcPct val="90000"/>
              </a:lnSpc>
              <a:spcBef>
                <a:spcPts val="0"/>
              </a:spcBef>
              <a:spcAft>
                <a:spcPts val="0"/>
              </a:spcAft>
              <a:buClr>
                <a:schemeClr val="dk1"/>
              </a:buClr>
              <a:buSzPts val="4500"/>
              <a:buFont typeface="Calibri"/>
              <a:buNone/>
              <a:defRPr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42" name="Google Shape;242;p34"/>
          <p:cNvSpPr txBox="1"/>
          <p:nvPr>
            <p:ph idx="1" type="body"/>
          </p:nvPr>
        </p:nvSpPr>
        <p:spPr>
          <a:xfrm>
            <a:off x="623888" y="3442097"/>
            <a:ext cx="7886700" cy="1125300"/>
          </a:xfrm>
          <a:prstGeom prst="rect">
            <a:avLst/>
          </a:prstGeom>
          <a:noFill/>
          <a:ln>
            <a:noFill/>
          </a:ln>
        </p:spPr>
        <p:txBody>
          <a:bodyPr anchorCtr="0" anchor="t" bIns="34275" lIns="68575" spcFirstLastPara="1" rIns="68575" wrap="square" tIns="34275"/>
          <a:lstStyle>
            <a:lvl1pPr indent="-228600" lvl="0" marL="457200" rtl="0" algn="l">
              <a:lnSpc>
                <a:spcPct val="90000"/>
              </a:lnSpc>
              <a:spcBef>
                <a:spcPts val="800"/>
              </a:spcBef>
              <a:spcAft>
                <a:spcPts val="0"/>
              </a:spcAft>
              <a:buClr>
                <a:srgbClr val="888888"/>
              </a:buClr>
              <a:buSzPts val="1800"/>
              <a:buNone/>
              <a:defRPr sz="1800">
                <a:solidFill>
                  <a:srgbClr val="888888"/>
                </a:solidFill>
              </a:defRPr>
            </a:lvl1pPr>
            <a:lvl2pPr indent="-228600" lvl="1" marL="914400" rtl="0" algn="l">
              <a:lnSpc>
                <a:spcPct val="90000"/>
              </a:lnSpc>
              <a:spcBef>
                <a:spcPts val="400"/>
              </a:spcBef>
              <a:spcAft>
                <a:spcPts val="0"/>
              </a:spcAft>
              <a:buClr>
                <a:srgbClr val="888888"/>
              </a:buClr>
              <a:buSzPts val="1500"/>
              <a:buNone/>
              <a:defRPr sz="1500">
                <a:solidFill>
                  <a:srgbClr val="888888"/>
                </a:solidFill>
              </a:defRPr>
            </a:lvl2pPr>
            <a:lvl3pPr indent="-228600" lvl="2" marL="1371600" rtl="0" algn="l">
              <a:lnSpc>
                <a:spcPct val="90000"/>
              </a:lnSpc>
              <a:spcBef>
                <a:spcPts val="400"/>
              </a:spcBef>
              <a:spcAft>
                <a:spcPts val="0"/>
              </a:spcAft>
              <a:buClr>
                <a:srgbClr val="888888"/>
              </a:buClr>
              <a:buSzPts val="1400"/>
              <a:buNone/>
              <a:defRPr sz="1400">
                <a:solidFill>
                  <a:srgbClr val="888888"/>
                </a:solidFill>
              </a:defRPr>
            </a:lvl3pPr>
            <a:lvl4pPr indent="-228600" lvl="3" marL="1828800" rtl="0" algn="l">
              <a:lnSpc>
                <a:spcPct val="90000"/>
              </a:lnSpc>
              <a:spcBef>
                <a:spcPts val="400"/>
              </a:spcBef>
              <a:spcAft>
                <a:spcPts val="0"/>
              </a:spcAft>
              <a:buClr>
                <a:srgbClr val="888888"/>
              </a:buClr>
              <a:buSzPts val="1200"/>
              <a:buNone/>
              <a:defRPr sz="1200">
                <a:solidFill>
                  <a:srgbClr val="888888"/>
                </a:solidFill>
              </a:defRPr>
            </a:lvl4pPr>
            <a:lvl5pPr indent="-228600" lvl="4" marL="2286000" rtl="0" algn="l">
              <a:lnSpc>
                <a:spcPct val="90000"/>
              </a:lnSpc>
              <a:spcBef>
                <a:spcPts val="400"/>
              </a:spcBef>
              <a:spcAft>
                <a:spcPts val="0"/>
              </a:spcAft>
              <a:buClr>
                <a:srgbClr val="888888"/>
              </a:buClr>
              <a:buSzPts val="1200"/>
              <a:buNone/>
              <a:defRPr sz="1200">
                <a:solidFill>
                  <a:srgbClr val="888888"/>
                </a:solidFill>
              </a:defRPr>
            </a:lvl5pPr>
            <a:lvl6pPr indent="-228600" lvl="5" marL="2743200" rtl="0" algn="l">
              <a:lnSpc>
                <a:spcPct val="90000"/>
              </a:lnSpc>
              <a:spcBef>
                <a:spcPts val="400"/>
              </a:spcBef>
              <a:spcAft>
                <a:spcPts val="0"/>
              </a:spcAft>
              <a:buClr>
                <a:srgbClr val="888888"/>
              </a:buClr>
              <a:buSzPts val="1200"/>
              <a:buNone/>
              <a:defRPr sz="1200">
                <a:solidFill>
                  <a:srgbClr val="888888"/>
                </a:solidFill>
              </a:defRPr>
            </a:lvl6pPr>
            <a:lvl7pPr indent="-228600" lvl="6" marL="3200400" rtl="0" algn="l">
              <a:lnSpc>
                <a:spcPct val="90000"/>
              </a:lnSpc>
              <a:spcBef>
                <a:spcPts val="400"/>
              </a:spcBef>
              <a:spcAft>
                <a:spcPts val="0"/>
              </a:spcAft>
              <a:buClr>
                <a:srgbClr val="888888"/>
              </a:buClr>
              <a:buSzPts val="1200"/>
              <a:buNone/>
              <a:defRPr sz="1200">
                <a:solidFill>
                  <a:srgbClr val="888888"/>
                </a:solidFill>
              </a:defRPr>
            </a:lvl7pPr>
            <a:lvl8pPr indent="-228600" lvl="7" marL="3657600" rtl="0" algn="l">
              <a:lnSpc>
                <a:spcPct val="90000"/>
              </a:lnSpc>
              <a:spcBef>
                <a:spcPts val="400"/>
              </a:spcBef>
              <a:spcAft>
                <a:spcPts val="0"/>
              </a:spcAft>
              <a:buClr>
                <a:srgbClr val="888888"/>
              </a:buClr>
              <a:buSzPts val="1200"/>
              <a:buNone/>
              <a:defRPr sz="1200">
                <a:solidFill>
                  <a:srgbClr val="888888"/>
                </a:solidFill>
              </a:defRPr>
            </a:lvl8pPr>
            <a:lvl9pPr indent="-228600" lvl="8" marL="4114800" rtl="0" algn="l">
              <a:lnSpc>
                <a:spcPct val="90000"/>
              </a:lnSpc>
              <a:spcBef>
                <a:spcPts val="400"/>
              </a:spcBef>
              <a:spcAft>
                <a:spcPts val="0"/>
              </a:spcAft>
              <a:buClr>
                <a:srgbClr val="888888"/>
              </a:buClr>
              <a:buSzPts val="1200"/>
              <a:buNone/>
              <a:defRPr sz="1200">
                <a:solidFill>
                  <a:srgbClr val="888888"/>
                </a:solidFill>
              </a:defRPr>
            </a:lvl9pPr>
          </a:lstStyle>
          <a:p/>
        </p:txBody>
      </p:sp>
      <p:sp>
        <p:nvSpPr>
          <p:cNvPr id="243" name="Google Shape;243;p3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44" name="Google Shape;244;p3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45" name="Google Shape;245;p3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46" name="Shape 246"/>
        <p:cNvGrpSpPr/>
        <p:nvPr/>
      </p:nvGrpSpPr>
      <p:grpSpPr>
        <a:xfrm>
          <a:off x="0" y="0"/>
          <a:ext cx="0" cy="0"/>
          <a:chOff x="0" y="0"/>
          <a:chExt cx="0" cy="0"/>
        </a:xfrm>
      </p:grpSpPr>
      <p:sp>
        <p:nvSpPr>
          <p:cNvPr id="247" name="Google Shape;247;p35"/>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48" name="Google Shape;248;p35"/>
          <p:cNvSpPr txBox="1"/>
          <p:nvPr>
            <p:ph idx="1" type="body"/>
          </p:nvPr>
        </p:nvSpPr>
        <p:spPr>
          <a:xfrm>
            <a:off x="628650" y="1369219"/>
            <a:ext cx="3886200" cy="3263400"/>
          </a:xfrm>
          <a:prstGeom prst="rect">
            <a:avLst/>
          </a:prstGeom>
          <a:noFill/>
          <a:ln>
            <a:noFill/>
          </a:ln>
        </p:spPr>
        <p:txBody>
          <a:bodyPr anchorCtr="0" anchor="t" bIns="34275" lIns="68575" spcFirstLastPara="1" rIns="68575" wrap="square" tIns="34275"/>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49" name="Google Shape;249;p35"/>
          <p:cNvSpPr txBox="1"/>
          <p:nvPr>
            <p:ph idx="2" type="body"/>
          </p:nvPr>
        </p:nvSpPr>
        <p:spPr>
          <a:xfrm>
            <a:off x="4629150" y="1369219"/>
            <a:ext cx="3886200" cy="3263400"/>
          </a:xfrm>
          <a:prstGeom prst="rect">
            <a:avLst/>
          </a:prstGeom>
          <a:noFill/>
          <a:ln>
            <a:noFill/>
          </a:ln>
        </p:spPr>
        <p:txBody>
          <a:bodyPr anchorCtr="0" anchor="t" bIns="34275" lIns="68575" spcFirstLastPara="1" rIns="68575" wrap="square" tIns="34275"/>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50" name="Google Shape;250;p35"/>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51" name="Google Shape;251;p3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52" name="Google Shape;252;p3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253" name="Shape 253"/>
        <p:cNvGrpSpPr/>
        <p:nvPr/>
      </p:nvGrpSpPr>
      <p:grpSpPr>
        <a:xfrm>
          <a:off x="0" y="0"/>
          <a:ext cx="0" cy="0"/>
          <a:chOff x="0" y="0"/>
          <a:chExt cx="0" cy="0"/>
        </a:xfrm>
      </p:grpSpPr>
      <p:sp>
        <p:nvSpPr>
          <p:cNvPr id="254" name="Google Shape;254;p36"/>
          <p:cNvSpPr txBox="1"/>
          <p:nvPr>
            <p:ph type="title"/>
          </p:nvPr>
        </p:nvSpPr>
        <p:spPr>
          <a:xfrm>
            <a:off x="629841" y="273844"/>
            <a:ext cx="7886700" cy="9942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55" name="Google Shape;255;p36"/>
          <p:cNvSpPr txBox="1"/>
          <p:nvPr>
            <p:ph idx="1" type="body"/>
          </p:nvPr>
        </p:nvSpPr>
        <p:spPr>
          <a:xfrm>
            <a:off x="629841" y="1260872"/>
            <a:ext cx="3868500" cy="6180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dk1"/>
              </a:buClr>
              <a:buSzPts val="1800"/>
              <a:buNone/>
              <a:defRPr b="1" sz="1800"/>
            </a:lvl1pPr>
            <a:lvl2pPr indent="-228600" lvl="1" marL="914400" rtl="0" algn="l">
              <a:lnSpc>
                <a:spcPct val="90000"/>
              </a:lnSpc>
              <a:spcBef>
                <a:spcPts val="400"/>
              </a:spcBef>
              <a:spcAft>
                <a:spcPts val="0"/>
              </a:spcAft>
              <a:buClr>
                <a:schemeClr val="dk1"/>
              </a:buClr>
              <a:buSzPts val="1500"/>
              <a:buNone/>
              <a:defRPr b="1" sz="1500"/>
            </a:lvl2pPr>
            <a:lvl3pPr indent="-228600" lvl="2" marL="1371600" rtl="0" algn="l">
              <a:lnSpc>
                <a:spcPct val="90000"/>
              </a:lnSpc>
              <a:spcBef>
                <a:spcPts val="400"/>
              </a:spcBef>
              <a:spcAft>
                <a:spcPts val="0"/>
              </a:spcAft>
              <a:buClr>
                <a:schemeClr val="dk1"/>
              </a:buClr>
              <a:buSzPts val="1400"/>
              <a:buNone/>
              <a:defRPr b="1" sz="1400"/>
            </a:lvl3pPr>
            <a:lvl4pPr indent="-228600" lvl="3" marL="1828800" rtl="0" algn="l">
              <a:lnSpc>
                <a:spcPct val="90000"/>
              </a:lnSpc>
              <a:spcBef>
                <a:spcPts val="400"/>
              </a:spcBef>
              <a:spcAft>
                <a:spcPts val="0"/>
              </a:spcAft>
              <a:buClr>
                <a:schemeClr val="dk1"/>
              </a:buClr>
              <a:buSzPts val="1200"/>
              <a:buNone/>
              <a:defRPr b="1" sz="1200"/>
            </a:lvl4pPr>
            <a:lvl5pPr indent="-228600" lvl="4" marL="2286000" rtl="0" algn="l">
              <a:lnSpc>
                <a:spcPct val="90000"/>
              </a:lnSpc>
              <a:spcBef>
                <a:spcPts val="400"/>
              </a:spcBef>
              <a:spcAft>
                <a:spcPts val="0"/>
              </a:spcAft>
              <a:buClr>
                <a:schemeClr val="dk1"/>
              </a:buClr>
              <a:buSzPts val="1200"/>
              <a:buNone/>
              <a:defRPr b="1" sz="1200"/>
            </a:lvl5pPr>
            <a:lvl6pPr indent="-228600" lvl="5" marL="2743200" rtl="0" algn="l">
              <a:lnSpc>
                <a:spcPct val="90000"/>
              </a:lnSpc>
              <a:spcBef>
                <a:spcPts val="400"/>
              </a:spcBef>
              <a:spcAft>
                <a:spcPts val="0"/>
              </a:spcAft>
              <a:buClr>
                <a:schemeClr val="dk1"/>
              </a:buClr>
              <a:buSzPts val="1200"/>
              <a:buNone/>
              <a:defRPr b="1" sz="1200"/>
            </a:lvl6pPr>
            <a:lvl7pPr indent="-228600" lvl="6" marL="3200400" rtl="0" algn="l">
              <a:lnSpc>
                <a:spcPct val="90000"/>
              </a:lnSpc>
              <a:spcBef>
                <a:spcPts val="400"/>
              </a:spcBef>
              <a:spcAft>
                <a:spcPts val="0"/>
              </a:spcAft>
              <a:buClr>
                <a:schemeClr val="dk1"/>
              </a:buClr>
              <a:buSzPts val="1200"/>
              <a:buNone/>
              <a:defRPr b="1" sz="1200"/>
            </a:lvl7pPr>
            <a:lvl8pPr indent="-228600" lvl="7" marL="3657600" rtl="0" algn="l">
              <a:lnSpc>
                <a:spcPct val="90000"/>
              </a:lnSpc>
              <a:spcBef>
                <a:spcPts val="400"/>
              </a:spcBef>
              <a:spcAft>
                <a:spcPts val="0"/>
              </a:spcAft>
              <a:buClr>
                <a:schemeClr val="dk1"/>
              </a:buClr>
              <a:buSzPts val="1200"/>
              <a:buNone/>
              <a:defRPr b="1" sz="1200"/>
            </a:lvl8pPr>
            <a:lvl9pPr indent="-228600" lvl="8" marL="4114800" rtl="0" algn="l">
              <a:lnSpc>
                <a:spcPct val="90000"/>
              </a:lnSpc>
              <a:spcBef>
                <a:spcPts val="400"/>
              </a:spcBef>
              <a:spcAft>
                <a:spcPts val="0"/>
              </a:spcAft>
              <a:buClr>
                <a:schemeClr val="dk1"/>
              </a:buClr>
              <a:buSzPts val="1200"/>
              <a:buNone/>
              <a:defRPr b="1" sz="1200"/>
            </a:lvl9pPr>
          </a:lstStyle>
          <a:p/>
        </p:txBody>
      </p:sp>
      <p:sp>
        <p:nvSpPr>
          <p:cNvPr id="256" name="Google Shape;256;p36"/>
          <p:cNvSpPr txBox="1"/>
          <p:nvPr>
            <p:ph idx="2" type="body"/>
          </p:nvPr>
        </p:nvSpPr>
        <p:spPr>
          <a:xfrm>
            <a:off x="629841" y="1878806"/>
            <a:ext cx="3868500" cy="2763300"/>
          </a:xfrm>
          <a:prstGeom prst="rect">
            <a:avLst/>
          </a:prstGeom>
          <a:noFill/>
          <a:ln>
            <a:noFill/>
          </a:ln>
        </p:spPr>
        <p:txBody>
          <a:bodyPr anchorCtr="0" anchor="t" bIns="34275" lIns="68575" spcFirstLastPara="1" rIns="68575" wrap="square" tIns="34275"/>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57" name="Google Shape;257;p36"/>
          <p:cNvSpPr txBox="1"/>
          <p:nvPr>
            <p:ph idx="3" type="body"/>
          </p:nvPr>
        </p:nvSpPr>
        <p:spPr>
          <a:xfrm>
            <a:off x="4629150" y="1260872"/>
            <a:ext cx="3887400" cy="618000"/>
          </a:xfrm>
          <a:prstGeom prst="rect">
            <a:avLst/>
          </a:prstGeom>
          <a:noFill/>
          <a:ln>
            <a:noFill/>
          </a:ln>
        </p:spPr>
        <p:txBody>
          <a:bodyPr anchorCtr="0" anchor="b" bIns="34275" lIns="68575" spcFirstLastPara="1" rIns="68575" wrap="square" tIns="34275"/>
          <a:lstStyle>
            <a:lvl1pPr indent="-228600" lvl="0" marL="457200" rtl="0" algn="l">
              <a:lnSpc>
                <a:spcPct val="90000"/>
              </a:lnSpc>
              <a:spcBef>
                <a:spcPts val="800"/>
              </a:spcBef>
              <a:spcAft>
                <a:spcPts val="0"/>
              </a:spcAft>
              <a:buClr>
                <a:schemeClr val="dk1"/>
              </a:buClr>
              <a:buSzPts val="1800"/>
              <a:buNone/>
              <a:defRPr b="1" sz="1800"/>
            </a:lvl1pPr>
            <a:lvl2pPr indent="-228600" lvl="1" marL="914400" rtl="0" algn="l">
              <a:lnSpc>
                <a:spcPct val="90000"/>
              </a:lnSpc>
              <a:spcBef>
                <a:spcPts val="400"/>
              </a:spcBef>
              <a:spcAft>
                <a:spcPts val="0"/>
              </a:spcAft>
              <a:buClr>
                <a:schemeClr val="dk1"/>
              </a:buClr>
              <a:buSzPts val="1500"/>
              <a:buNone/>
              <a:defRPr b="1" sz="1500"/>
            </a:lvl2pPr>
            <a:lvl3pPr indent="-228600" lvl="2" marL="1371600" rtl="0" algn="l">
              <a:lnSpc>
                <a:spcPct val="90000"/>
              </a:lnSpc>
              <a:spcBef>
                <a:spcPts val="400"/>
              </a:spcBef>
              <a:spcAft>
                <a:spcPts val="0"/>
              </a:spcAft>
              <a:buClr>
                <a:schemeClr val="dk1"/>
              </a:buClr>
              <a:buSzPts val="1400"/>
              <a:buNone/>
              <a:defRPr b="1" sz="1400"/>
            </a:lvl3pPr>
            <a:lvl4pPr indent="-228600" lvl="3" marL="1828800" rtl="0" algn="l">
              <a:lnSpc>
                <a:spcPct val="90000"/>
              </a:lnSpc>
              <a:spcBef>
                <a:spcPts val="400"/>
              </a:spcBef>
              <a:spcAft>
                <a:spcPts val="0"/>
              </a:spcAft>
              <a:buClr>
                <a:schemeClr val="dk1"/>
              </a:buClr>
              <a:buSzPts val="1200"/>
              <a:buNone/>
              <a:defRPr b="1" sz="1200"/>
            </a:lvl4pPr>
            <a:lvl5pPr indent="-228600" lvl="4" marL="2286000" rtl="0" algn="l">
              <a:lnSpc>
                <a:spcPct val="90000"/>
              </a:lnSpc>
              <a:spcBef>
                <a:spcPts val="400"/>
              </a:spcBef>
              <a:spcAft>
                <a:spcPts val="0"/>
              </a:spcAft>
              <a:buClr>
                <a:schemeClr val="dk1"/>
              </a:buClr>
              <a:buSzPts val="1200"/>
              <a:buNone/>
              <a:defRPr b="1" sz="1200"/>
            </a:lvl5pPr>
            <a:lvl6pPr indent="-228600" lvl="5" marL="2743200" rtl="0" algn="l">
              <a:lnSpc>
                <a:spcPct val="90000"/>
              </a:lnSpc>
              <a:spcBef>
                <a:spcPts val="400"/>
              </a:spcBef>
              <a:spcAft>
                <a:spcPts val="0"/>
              </a:spcAft>
              <a:buClr>
                <a:schemeClr val="dk1"/>
              </a:buClr>
              <a:buSzPts val="1200"/>
              <a:buNone/>
              <a:defRPr b="1" sz="1200"/>
            </a:lvl6pPr>
            <a:lvl7pPr indent="-228600" lvl="6" marL="3200400" rtl="0" algn="l">
              <a:lnSpc>
                <a:spcPct val="90000"/>
              </a:lnSpc>
              <a:spcBef>
                <a:spcPts val="400"/>
              </a:spcBef>
              <a:spcAft>
                <a:spcPts val="0"/>
              </a:spcAft>
              <a:buClr>
                <a:schemeClr val="dk1"/>
              </a:buClr>
              <a:buSzPts val="1200"/>
              <a:buNone/>
              <a:defRPr b="1" sz="1200"/>
            </a:lvl7pPr>
            <a:lvl8pPr indent="-228600" lvl="7" marL="3657600" rtl="0" algn="l">
              <a:lnSpc>
                <a:spcPct val="90000"/>
              </a:lnSpc>
              <a:spcBef>
                <a:spcPts val="400"/>
              </a:spcBef>
              <a:spcAft>
                <a:spcPts val="0"/>
              </a:spcAft>
              <a:buClr>
                <a:schemeClr val="dk1"/>
              </a:buClr>
              <a:buSzPts val="1200"/>
              <a:buNone/>
              <a:defRPr b="1" sz="1200"/>
            </a:lvl8pPr>
            <a:lvl9pPr indent="-228600" lvl="8" marL="4114800" rtl="0" algn="l">
              <a:lnSpc>
                <a:spcPct val="90000"/>
              </a:lnSpc>
              <a:spcBef>
                <a:spcPts val="400"/>
              </a:spcBef>
              <a:spcAft>
                <a:spcPts val="0"/>
              </a:spcAft>
              <a:buClr>
                <a:schemeClr val="dk1"/>
              </a:buClr>
              <a:buSzPts val="1200"/>
              <a:buNone/>
              <a:defRPr b="1" sz="1200"/>
            </a:lvl9pPr>
          </a:lstStyle>
          <a:p/>
        </p:txBody>
      </p:sp>
      <p:sp>
        <p:nvSpPr>
          <p:cNvPr id="258" name="Google Shape;258;p36"/>
          <p:cNvSpPr txBox="1"/>
          <p:nvPr>
            <p:ph idx="4" type="body"/>
          </p:nvPr>
        </p:nvSpPr>
        <p:spPr>
          <a:xfrm>
            <a:off x="4629150" y="1878806"/>
            <a:ext cx="3887400" cy="2763300"/>
          </a:xfrm>
          <a:prstGeom prst="rect">
            <a:avLst/>
          </a:prstGeom>
          <a:noFill/>
          <a:ln>
            <a:noFill/>
          </a:ln>
        </p:spPr>
        <p:txBody>
          <a:bodyPr anchorCtr="0" anchor="t" bIns="34275" lIns="68575" spcFirstLastPara="1" rIns="68575" wrap="square" tIns="34275"/>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59" name="Google Shape;259;p36"/>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0" name="Google Shape;260;p3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1" name="Google Shape;261;p3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2" name="Shape 262"/>
        <p:cNvGrpSpPr/>
        <p:nvPr/>
      </p:nvGrpSpPr>
      <p:grpSpPr>
        <a:xfrm>
          <a:off x="0" y="0"/>
          <a:ext cx="0" cy="0"/>
          <a:chOff x="0" y="0"/>
          <a:chExt cx="0" cy="0"/>
        </a:xfrm>
      </p:grpSpPr>
      <p:sp>
        <p:nvSpPr>
          <p:cNvPr id="263" name="Google Shape;263;p37"/>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64" name="Google Shape;264;p3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5" name="Google Shape;265;p3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6" name="Google Shape;266;p3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67" name="Shape 267"/>
        <p:cNvGrpSpPr/>
        <p:nvPr/>
      </p:nvGrpSpPr>
      <p:grpSpPr>
        <a:xfrm>
          <a:off x="0" y="0"/>
          <a:ext cx="0" cy="0"/>
          <a:chOff x="0" y="0"/>
          <a:chExt cx="0" cy="0"/>
        </a:xfrm>
      </p:grpSpPr>
      <p:sp>
        <p:nvSpPr>
          <p:cNvPr id="268" name="Google Shape;268;p3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69" name="Google Shape;269;p3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70" name="Google Shape;270;p3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271" name="Shape 271"/>
        <p:cNvGrpSpPr/>
        <p:nvPr/>
      </p:nvGrpSpPr>
      <p:grpSpPr>
        <a:xfrm>
          <a:off x="0" y="0"/>
          <a:ext cx="0" cy="0"/>
          <a:chOff x="0" y="0"/>
          <a:chExt cx="0" cy="0"/>
        </a:xfrm>
      </p:grpSpPr>
      <p:sp>
        <p:nvSpPr>
          <p:cNvPr id="272" name="Google Shape;272;p39"/>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lstStyle>
            <a:lvl1pPr lvl="0" rtl="0" algn="l">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73" name="Google Shape;273;p39"/>
          <p:cNvSpPr txBox="1"/>
          <p:nvPr>
            <p:ph idx="1" type="body"/>
          </p:nvPr>
        </p:nvSpPr>
        <p:spPr>
          <a:xfrm>
            <a:off x="3887391" y="740569"/>
            <a:ext cx="4629300" cy="3655200"/>
          </a:xfrm>
          <a:prstGeom prst="rect">
            <a:avLst/>
          </a:prstGeom>
          <a:noFill/>
          <a:ln>
            <a:noFill/>
          </a:ln>
        </p:spPr>
        <p:txBody>
          <a:bodyPr anchorCtr="0" anchor="t" bIns="34275" lIns="68575" spcFirstLastPara="1" rIns="68575" wrap="square" tIns="34275"/>
          <a:lstStyle>
            <a:lvl1pPr indent="-381000" lvl="0" marL="457200" rtl="0" algn="l">
              <a:lnSpc>
                <a:spcPct val="90000"/>
              </a:lnSpc>
              <a:spcBef>
                <a:spcPts val="800"/>
              </a:spcBef>
              <a:spcAft>
                <a:spcPts val="0"/>
              </a:spcAft>
              <a:buClr>
                <a:schemeClr val="dk1"/>
              </a:buClr>
              <a:buSzPts val="2400"/>
              <a:buChar char="•"/>
              <a:defRPr sz="2400"/>
            </a:lvl1pPr>
            <a:lvl2pPr indent="-361950" lvl="1" marL="914400" rtl="0" algn="l">
              <a:lnSpc>
                <a:spcPct val="90000"/>
              </a:lnSpc>
              <a:spcBef>
                <a:spcPts val="400"/>
              </a:spcBef>
              <a:spcAft>
                <a:spcPts val="0"/>
              </a:spcAft>
              <a:buClr>
                <a:schemeClr val="dk1"/>
              </a:buClr>
              <a:buSzPts val="2100"/>
              <a:buChar char="•"/>
              <a:defRPr sz="2100"/>
            </a:lvl2pPr>
            <a:lvl3pPr indent="-342900" lvl="2" marL="1371600" rtl="0" algn="l">
              <a:lnSpc>
                <a:spcPct val="90000"/>
              </a:lnSpc>
              <a:spcBef>
                <a:spcPts val="400"/>
              </a:spcBef>
              <a:spcAft>
                <a:spcPts val="0"/>
              </a:spcAft>
              <a:buClr>
                <a:schemeClr val="dk1"/>
              </a:buClr>
              <a:buSzPts val="1800"/>
              <a:buChar char="•"/>
              <a:defRPr sz="1800"/>
            </a:lvl3pPr>
            <a:lvl4pPr indent="-323850" lvl="3" marL="1828800" rtl="0" algn="l">
              <a:lnSpc>
                <a:spcPct val="90000"/>
              </a:lnSpc>
              <a:spcBef>
                <a:spcPts val="400"/>
              </a:spcBef>
              <a:spcAft>
                <a:spcPts val="0"/>
              </a:spcAft>
              <a:buClr>
                <a:schemeClr val="dk1"/>
              </a:buClr>
              <a:buSzPts val="1500"/>
              <a:buChar char="•"/>
              <a:defRPr sz="1500"/>
            </a:lvl4pPr>
            <a:lvl5pPr indent="-323850" lvl="4" marL="2286000" rtl="0" algn="l">
              <a:lnSpc>
                <a:spcPct val="90000"/>
              </a:lnSpc>
              <a:spcBef>
                <a:spcPts val="400"/>
              </a:spcBef>
              <a:spcAft>
                <a:spcPts val="0"/>
              </a:spcAft>
              <a:buClr>
                <a:schemeClr val="dk1"/>
              </a:buClr>
              <a:buSzPts val="1500"/>
              <a:buChar char="•"/>
              <a:defRPr sz="1500"/>
            </a:lvl5pPr>
            <a:lvl6pPr indent="-323850" lvl="5" marL="2743200" rtl="0" algn="l">
              <a:lnSpc>
                <a:spcPct val="90000"/>
              </a:lnSpc>
              <a:spcBef>
                <a:spcPts val="400"/>
              </a:spcBef>
              <a:spcAft>
                <a:spcPts val="0"/>
              </a:spcAft>
              <a:buClr>
                <a:schemeClr val="dk1"/>
              </a:buClr>
              <a:buSzPts val="1500"/>
              <a:buChar char="•"/>
              <a:defRPr sz="1500"/>
            </a:lvl6pPr>
            <a:lvl7pPr indent="-323850" lvl="6" marL="3200400" rtl="0" algn="l">
              <a:lnSpc>
                <a:spcPct val="90000"/>
              </a:lnSpc>
              <a:spcBef>
                <a:spcPts val="400"/>
              </a:spcBef>
              <a:spcAft>
                <a:spcPts val="0"/>
              </a:spcAft>
              <a:buClr>
                <a:schemeClr val="dk1"/>
              </a:buClr>
              <a:buSzPts val="1500"/>
              <a:buChar char="•"/>
              <a:defRPr sz="1500"/>
            </a:lvl7pPr>
            <a:lvl8pPr indent="-323850" lvl="7" marL="3657600" rtl="0" algn="l">
              <a:lnSpc>
                <a:spcPct val="90000"/>
              </a:lnSpc>
              <a:spcBef>
                <a:spcPts val="400"/>
              </a:spcBef>
              <a:spcAft>
                <a:spcPts val="0"/>
              </a:spcAft>
              <a:buClr>
                <a:schemeClr val="dk1"/>
              </a:buClr>
              <a:buSzPts val="1500"/>
              <a:buChar char="•"/>
              <a:defRPr sz="1500"/>
            </a:lvl8pPr>
            <a:lvl9pPr indent="-323850" lvl="8" marL="4114800" rtl="0" algn="l">
              <a:lnSpc>
                <a:spcPct val="90000"/>
              </a:lnSpc>
              <a:spcBef>
                <a:spcPts val="400"/>
              </a:spcBef>
              <a:spcAft>
                <a:spcPts val="0"/>
              </a:spcAft>
              <a:buClr>
                <a:schemeClr val="dk1"/>
              </a:buClr>
              <a:buSzPts val="1500"/>
              <a:buChar char="•"/>
              <a:defRPr sz="1500"/>
            </a:lvl9pPr>
          </a:lstStyle>
          <a:p/>
        </p:txBody>
      </p:sp>
      <p:sp>
        <p:nvSpPr>
          <p:cNvPr id="274" name="Google Shape;274;p39"/>
          <p:cNvSpPr txBox="1"/>
          <p:nvPr>
            <p:ph idx="2" type="body"/>
          </p:nvPr>
        </p:nvSpPr>
        <p:spPr>
          <a:xfrm>
            <a:off x="629841" y="1543050"/>
            <a:ext cx="2949000" cy="2858700"/>
          </a:xfrm>
          <a:prstGeom prst="rect">
            <a:avLst/>
          </a:prstGeom>
          <a:noFill/>
          <a:ln>
            <a:noFill/>
          </a:ln>
        </p:spPr>
        <p:txBody>
          <a:bodyPr anchorCtr="0" anchor="t" bIns="34275" lIns="68575" spcFirstLastPara="1" rIns="68575" wrap="square" tIns="34275"/>
          <a:lstStyle>
            <a:lvl1pPr indent="-228600" lvl="0" marL="457200" rtl="0" algn="l">
              <a:lnSpc>
                <a:spcPct val="90000"/>
              </a:lnSpc>
              <a:spcBef>
                <a:spcPts val="800"/>
              </a:spcBef>
              <a:spcAft>
                <a:spcPts val="0"/>
              </a:spcAft>
              <a:buClr>
                <a:schemeClr val="dk1"/>
              </a:buClr>
              <a:buSzPts val="1200"/>
              <a:buNone/>
              <a:defRPr sz="1200"/>
            </a:lvl1pPr>
            <a:lvl2pPr indent="-228600" lvl="1" marL="914400" rtl="0" algn="l">
              <a:lnSpc>
                <a:spcPct val="90000"/>
              </a:lnSpc>
              <a:spcBef>
                <a:spcPts val="400"/>
              </a:spcBef>
              <a:spcAft>
                <a:spcPts val="0"/>
              </a:spcAft>
              <a:buClr>
                <a:schemeClr val="dk1"/>
              </a:buClr>
              <a:buSzPts val="1100"/>
              <a:buNone/>
              <a:defRPr sz="1100"/>
            </a:lvl2pPr>
            <a:lvl3pPr indent="-228600" lvl="2" marL="1371600" rtl="0" algn="l">
              <a:lnSpc>
                <a:spcPct val="90000"/>
              </a:lnSpc>
              <a:spcBef>
                <a:spcPts val="400"/>
              </a:spcBef>
              <a:spcAft>
                <a:spcPts val="0"/>
              </a:spcAft>
              <a:buClr>
                <a:schemeClr val="dk1"/>
              </a:buClr>
              <a:buSzPts val="900"/>
              <a:buNone/>
              <a:defRPr sz="900"/>
            </a:lvl3pPr>
            <a:lvl4pPr indent="-228600" lvl="3" marL="1828800" rtl="0" algn="l">
              <a:lnSpc>
                <a:spcPct val="90000"/>
              </a:lnSpc>
              <a:spcBef>
                <a:spcPts val="400"/>
              </a:spcBef>
              <a:spcAft>
                <a:spcPts val="0"/>
              </a:spcAft>
              <a:buClr>
                <a:schemeClr val="dk1"/>
              </a:buClr>
              <a:buSzPts val="800"/>
              <a:buNone/>
              <a:defRPr sz="800"/>
            </a:lvl4pPr>
            <a:lvl5pPr indent="-228600" lvl="4" marL="2286000" rtl="0" algn="l">
              <a:lnSpc>
                <a:spcPct val="90000"/>
              </a:lnSpc>
              <a:spcBef>
                <a:spcPts val="400"/>
              </a:spcBef>
              <a:spcAft>
                <a:spcPts val="0"/>
              </a:spcAft>
              <a:buClr>
                <a:schemeClr val="dk1"/>
              </a:buClr>
              <a:buSzPts val="800"/>
              <a:buNone/>
              <a:defRPr sz="800"/>
            </a:lvl5pPr>
            <a:lvl6pPr indent="-228600" lvl="5" marL="2743200" rtl="0" algn="l">
              <a:lnSpc>
                <a:spcPct val="90000"/>
              </a:lnSpc>
              <a:spcBef>
                <a:spcPts val="400"/>
              </a:spcBef>
              <a:spcAft>
                <a:spcPts val="0"/>
              </a:spcAft>
              <a:buClr>
                <a:schemeClr val="dk1"/>
              </a:buClr>
              <a:buSzPts val="800"/>
              <a:buNone/>
              <a:defRPr sz="800"/>
            </a:lvl6pPr>
            <a:lvl7pPr indent="-228600" lvl="6" marL="3200400" rtl="0" algn="l">
              <a:lnSpc>
                <a:spcPct val="90000"/>
              </a:lnSpc>
              <a:spcBef>
                <a:spcPts val="400"/>
              </a:spcBef>
              <a:spcAft>
                <a:spcPts val="0"/>
              </a:spcAft>
              <a:buClr>
                <a:schemeClr val="dk1"/>
              </a:buClr>
              <a:buSzPts val="800"/>
              <a:buNone/>
              <a:defRPr sz="800"/>
            </a:lvl7pPr>
            <a:lvl8pPr indent="-228600" lvl="7" marL="3657600" rtl="0" algn="l">
              <a:lnSpc>
                <a:spcPct val="90000"/>
              </a:lnSpc>
              <a:spcBef>
                <a:spcPts val="400"/>
              </a:spcBef>
              <a:spcAft>
                <a:spcPts val="0"/>
              </a:spcAft>
              <a:buClr>
                <a:schemeClr val="dk1"/>
              </a:buClr>
              <a:buSzPts val="800"/>
              <a:buNone/>
              <a:defRPr sz="800"/>
            </a:lvl8pPr>
            <a:lvl9pPr indent="-228600" lvl="8" marL="4114800" rtl="0" algn="l">
              <a:lnSpc>
                <a:spcPct val="90000"/>
              </a:lnSpc>
              <a:spcBef>
                <a:spcPts val="400"/>
              </a:spcBef>
              <a:spcAft>
                <a:spcPts val="0"/>
              </a:spcAft>
              <a:buClr>
                <a:schemeClr val="dk1"/>
              </a:buClr>
              <a:buSzPts val="800"/>
              <a:buNone/>
              <a:defRPr sz="800"/>
            </a:lvl9pPr>
          </a:lstStyle>
          <a:p/>
        </p:txBody>
      </p:sp>
      <p:sp>
        <p:nvSpPr>
          <p:cNvPr id="275" name="Google Shape;275;p39"/>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76" name="Google Shape;276;p39"/>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77" name="Google Shape;277;p3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278" name="Shape 278"/>
        <p:cNvGrpSpPr/>
        <p:nvPr/>
      </p:nvGrpSpPr>
      <p:grpSpPr>
        <a:xfrm>
          <a:off x="0" y="0"/>
          <a:ext cx="0" cy="0"/>
          <a:chOff x="0" y="0"/>
          <a:chExt cx="0" cy="0"/>
        </a:xfrm>
      </p:grpSpPr>
      <p:sp>
        <p:nvSpPr>
          <p:cNvPr id="279" name="Google Shape;279;p40"/>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lstStyle>
            <a:lvl1pPr lvl="0" rtl="0" algn="l">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80" name="Google Shape;280;p40"/>
          <p:cNvSpPr/>
          <p:nvPr>
            <p:ph idx="2" type="pic"/>
          </p:nvPr>
        </p:nvSpPr>
        <p:spPr>
          <a:xfrm>
            <a:off x="3887391" y="740569"/>
            <a:ext cx="4629300" cy="3655200"/>
          </a:xfrm>
          <a:prstGeom prst="rect">
            <a:avLst/>
          </a:prstGeom>
          <a:noFill/>
          <a:ln>
            <a:noFill/>
          </a:ln>
        </p:spPr>
        <p:txBody>
          <a:bodyPr anchorCtr="0" anchor="t" bIns="34275" lIns="68575" spcFirstLastPara="1" rIns="68575" wrap="square" tIns="34275"/>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281" name="Google Shape;281;p40"/>
          <p:cNvSpPr txBox="1"/>
          <p:nvPr>
            <p:ph idx="1" type="body"/>
          </p:nvPr>
        </p:nvSpPr>
        <p:spPr>
          <a:xfrm>
            <a:off x="629841" y="1543050"/>
            <a:ext cx="2949000" cy="2858700"/>
          </a:xfrm>
          <a:prstGeom prst="rect">
            <a:avLst/>
          </a:prstGeom>
          <a:noFill/>
          <a:ln>
            <a:noFill/>
          </a:ln>
        </p:spPr>
        <p:txBody>
          <a:bodyPr anchorCtr="0" anchor="t" bIns="34275" lIns="68575" spcFirstLastPara="1" rIns="68575" wrap="square" tIns="34275"/>
          <a:lstStyle>
            <a:lvl1pPr indent="-228600" lvl="0" marL="457200" rtl="0" algn="l">
              <a:lnSpc>
                <a:spcPct val="90000"/>
              </a:lnSpc>
              <a:spcBef>
                <a:spcPts val="800"/>
              </a:spcBef>
              <a:spcAft>
                <a:spcPts val="0"/>
              </a:spcAft>
              <a:buClr>
                <a:schemeClr val="dk1"/>
              </a:buClr>
              <a:buSzPts val="1200"/>
              <a:buNone/>
              <a:defRPr sz="1200"/>
            </a:lvl1pPr>
            <a:lvl2pPr indent="-228600" lvl="1" marL="914400" rtl="0" algn="l">
              <a:lnSpc>
                <a:spcPct val="90000"/>
              </a:lnSpc>
              <a:spcBef>
                <a:spcPts val="400"/>
              </a:spcBef>
              <a:spcAft>
                <a:spcPts val="0"/>
              </a:spcAft>
              <a:buClr>
                <a:schemeClr val="dk1"/>
              </a:buClr>
              <a:buSzPts val="1100"/>
              <a:buNone/>
              <a:defRPr sz="1100"/>
            </a:lvl2pPr>
            <a:lvl3pPr indent="-228600" lvl="2" marL="1371600" rtl="0" algn="l">
              <a:lnSpc>
                <a:spcPct val="90000"/>
              </a:lnSpc>
              <a:spcBef>
                <a:spcPts val="400"/>
              </a:spcBef>
              <a:spcAft>
                <a:spcPts val="0"/>
              </a:spcAft>
              <a:buClr>
                <a:schemeClr val="dk1"/>
              </a:buClr>
              <a:buSzPts val="900"/>
              <a:buNone/>
              <a:defRPr sz="900"/>
            </a:lvl3pPr>
            <a:lvl4pPr indent="-228600" lvl="3" marL="1828800" rtl="0" algn="l">
              <a:lnSpc>
                <a:spcPct val="90000"/>
              </a:lnSpc>
              <a:spcBef>
                <a:spcPts val="400"/>
              </a:spcBef>
              <a:spcAft>
                <a:spcPts val="0"/>
              </a:spcAft>
              <a:buClr>
                <a:schemeClr val="dk1"/>
              </a:buClr>
              <a:buSzPts val="800"/>
              <a:buNone/>
              <a:defRPr sz="800"/>
            </a:lvl4pPr>
            <a:lvl5pPr indent="-228600" lvl="4" marL="2286000" rtl="0" algn="l">
              <a:lnSpc>
                <a:spcPct val="90000"/>
              </a:lnSpc>
              <a:spcBef>
                <a:spcPts val="400"/>
              </a:spcBef>
              <a:spcAft>
                <a:spcPts val="0"/>
              </a:spcAft>
              <a:buClr>
                <a:schemeClr val="dk1"/>
              </a:buClr>
              <a:buSzPts val="800"/>
              <a:buNone/>
              <a:defRPr sz="800"/>
            </a:lvl5pPr>
            <a:lvl6pPr indent="-228600" lvl="5" marL="2743200" rtl="0" algn="l">
              <a:lnSpc>
                <a:spcPct val="90000"/>
              </a:lnSpc>
              <a:spcBef>
                <a:spcPts val="400"/>
              </a:spcBef>
              <a:spcAft>
                <a:spcPts val="0"/>
              </a:spcAft>
              <a:buClr>
                <a:schemeClr val="dk1"/>
              </a:buClr>
              <a:buSzPts val="800"/>
              <a:buNone/>
              <a:defRPr sz="800"/>
            </a:lvl6pPr>
            <a:lvl7pPr indent="-228600" lvl="6" marL="3200400" rtl="0" algn="l">
              <a:lnSpc>
                <a:spcPct val="90000"/>
              </a:lnSpc>
              <a:spcBef>
                <a:spcPts val="400"/>
              </a:spcBef>
              <a:spcAft>
                <a:spcPts val="0"/>
              </a:spcAft>
              <a:buClr>
                <a:schemeClr val="dk1"/>
              </a:buClr>
              <a:buSzPts val="800"/>
              <a:buNone/>
              <a:defRPr sz="800"/>
            </a:lvl7pPr>
            <a:lvl8pPr indent="-228600" lvl="7" marL="3657600" rtl="0" algn="l">
              <a:lnSpc>
                <a:spcPct val="90000"/>
              </a:lnSpc>
              <a:spcBef>
                <a:spcPts val="400"/>
              </a:spcBef>
              <a:spcAft>
                <a:spcPts val="0"/>
              </a:spcAft>
              <a:buClr>
                <a:schemeClr val="dk1"/>
              </a:buClr>
              <a:buSzPts val="800"/>
              <a:buNone/>
              <a:defRPr sz="800"/>
            </a:lvl8pPr>
            <a:lvl9pPr indent="-228600" lvl="8" marL="4114800" rtl="0" algn="l">
              <a:lnSpc>
                <a:spcPct val="90000"/>
              </a:lnSpc>
              <a:spcBef>
                <a:spcPts val="400"/>
              </a:spcBef>
              <a:spcAft>
                <a:spcPts val="0"/>
              </a:spcAft>
              <a:buClr>
                <a:schemeClr val="dk1"/>
              </a:buClr>
              <a:buSzPts val="800"/>
              <a:buNone/>
              <a:defRPr sz="800"/>
            </a:lvl9pPr>
          </a:lstStyle>
          <a:p/>
        </p:txBody>
      </p:sp>
      <p:sp>
        <p:nvSpPr>
          <p:cNvPr id="282" name="Google Shape;282;p40"/>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83" name="Google Shape;283;p40"/>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84" name="Google Shape;284;p4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85" name="Shape 285"/>
        <p:cNvGrpSpPr/>
        <p:nvPr/>
      </p:nvGrpSpPr>
      <p:grpSpPr>
        <a:xfrm>
          <a:off x="0" y="0"/>
          <a:ext cx="0" cy="0"/>
          <a:chOff x="0" y="0"/>
          <a:chExt cx="0" cy="0"/>
        </a:xfrm>
      </p:grpSpPr>
      <p:sp>
        <p:nvSpPr>
          <p:cNvPr id="286" name="Google Shape;286;p41"/>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87" name="Google Shape;287;p41"/>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88" name="Google Shape;288;p4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89" name="Google Shape;289;p4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90" name="Google Shape;290;p4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291" name="Shape 291"/>
        <p:cNvGrpSpPr/>
        <p:nvPr/>
      </p:nvGrpSpPr>
      <p:grpSpPr>
        <a:xfrm>
          <a:off x="0" y="0"/>
          <a:ext cx="0" cy="0"/>
          <a:chOff x="0" y="0"/>
          <a:chExt cx="0" cy="0"/>
        </a:xfrm>
      </p:grpSpPr>
      <p:sp>
        <p:nvSpPr>
          <p:cNvPr id="292" name="Google Shape;292;p42"/>
          <p:cNvSpPr txBox="1"/>
          <p:nvPr>
            <p:ph type="title"/>
          </p:nvPr>
        </p:nvSpPr>
        <p:spPr>
          <a:xfrm rot="5400000">
            <a:off x="5350050" y="1467544"/>
            <a:ext cx="4359000" cy="1971600"/>
          </a:xfrm>
          <a:prstGeom prst="rect">
            <a:avLst/>
          </a:prstGeom>
          <a:noFill/>
          <a:ln>
            <a:noFill/>
          </a:ln>
        </p:spPr>
        <p:txBody>
          <a:bodyPr anchorCtr="0" anchor="ctr" bIns="34275" lIns="68575" spcFirstLastPara="1" rIns="68575" wrap="square" tIns="34275"/>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93" name="Google Shape;293;p42"/>
          <p:cNvSpPr txBox="1"/>
          <p:nvPr>
            <p:ph idx="1" type="body"/>
          </p:nvPr>
        </p:nvSpPr>
        <p:spPr>
          <a:xfrm rot="5400000">
            <a:off x="1349475" y="-447056"/>
            <a:ext cx="4359000" cy="5800800"/>
          </a:xfrm>
          <a:prstGeom prst="rect">
            <a:avLst/>
          </a:prstGeom>
          <a:noFill/>
          <a:ln>
            <a:noFill/>
          </a:ln>
        </p:spPr>
        <p:txBody>
          <a:bodyPr anchorCtr="0" anchor="t" bIns="34275" lIns="68575" spcFirstLastPara="1" rIns="68575" wrap="square" tIns="34275"/>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94" name="Google Shape;294;p42"/>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95" name="Google Shape;295;p42"/>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96" name="Google Shape;296;p4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3" Type="http://schemas.openxmlformats.org/officeDocument/2006/relationships/theme" Target="../theme/theme1.xml"/><Relationship Id="rId12" Type="http://schemas.openxmlformats.org/officeDocument/2006/relationships/slideLayout" Target="../slideLayouts/slideLayout28.xml"/><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9.xml"/><Relationship Id="rId10" Type="http://schemas.openxmlformats.org/officeDocument/2006/relationships/slideLayout" Target="../slideLayouts/slideLayout38.xml"/><Relationship Id="rId12" Type="http://schemas.openxmlformats.org/officeDocument/2006/relationships/theme" Target="../theme/theme4.xml"/><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slideLayout" Target="../slideLayouts/slideLayout31.xml"/><Relationship Id="rId4" Type="http://schemas.openxmlformats.org/officeDocument/2006/relationships/slideLayout" Target="../slideLayouts/slideLayout32.xml"/><Relationship Id="rId9" Type="http://schemas.openxmlformats.org/officeDocument/2006/relationships/slideLayout" Target="../slideLayouts/slideLayout37.xml"/><Relationship Id="rId5" Type="http://schemas.openxmlformats.org/officeDocument/2006/relationships/slideLayout" Target="../slideLayouts/slideLayout33.xml"/><Relationship Id="rId6" Type="http://schemas.openxmlformats.org/officeDocument/2006/relationships/slideLayout" Target="../slideLayouts/slideLayout34.xml"/><Relationship Id="rId7" Type="http://schemas.openxmlformats.org/officeDocument/2006/relationships/slideLayout" Target="../slideLayouts/slideLayout35.xml"/><Relationship Id="rId8"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72" name="Shape 172"/>
        <p:cNvGrpSpPr/>
        <p:nvPr/>
      </p:nvGrpSpPr>
      <p:grpSpPr>
        <a:xfrm>
          <a:off x="0" y="0"/>
          <a:ext cx="0" cy="0"/>
          <a:chOff x="0" y="0"/>
          <a:chExt cx="0" cy="0"/>
        </a:xfrm>
      </p:grpSpPr>
      <p:sp>
        <p:nvSpPr>
          <p:cNvPr id="173" name="Google Shape;173;p18"/>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74" name="Google Shape;174;p18"/>
          <p:cNvSpPr txBox="1"/>
          <p:nvPr>
            <p:ph idx="1" type="body"/>
          </p:nvPr>
        </p:nvSpPr>
        <p:spPr>
          <a:xfrm>
            <a:off x="633413" y="1181100"/>
            <a:ext cx="7877100" cy="3486300"/>
          </a:xfrm>
          <a:prstGeom prst="rect">
            <a:avLst/>
          </a:prstGeom>
          <a:noFill/>
          <a:ln>
            <a:noFill/>
          </a:ln>
        </p:spPr>
        <p:txBody>
          <a:bodyPr anchorCtr="0" anchor="ctr" bIns="34275" lIns="34275" spcFirstLastPara="1" rIns="34275" wrap="square" tIns="34275"/>
          <a:lstStyle>
            <a:lvl1pPr indent="-381000" lvl="0" marL="457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75" name="Google Shape;175;p18"/>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GB"/>
              <a:t>‹#›</a:t>
            </a:fld>
            <a:endParaRPr sz="5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22" name="Shape 222"/>
        <p:cNvGrpSpPr/>
        <p:nvPr/>
      </p:nvGrpSpPr>
      <p:grpSpPr>
        <a:xfrm>
          <a:off x="0" y="0"/>
          <a:ext cx="0" cy="0"/>
          <a:chOff x="0" y="0"/>
          <a:chExt cx="0" cy="0"/>
        </a:xfrm>
      </p:grpSpPr>
      <p:sp>
        <p:nvSpPr>
          <p:cNvPr id="223" name="Google Shape;223;p31"/>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224" name="Google Shape;224;p3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25" name="Google Shape;225;p3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226" name="Google Shape;226;p3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227" name="Google Shape;227;p3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hyperlink" Target="https://jobtrack.trilogyed.com" TargetMode="External"/><Relationship Id="rId4" Type="http://schemas.openxmlformats.org/officeDocument/2006/relationships/hyperlink" Target="https://jobtrack.trilogyed.com" TargetMode="External"/><Relationship Id="rId5" Type="http://schemas.openxmlformats.org/officeDocument/2006/relationships/hyperlink" Target="https://chrome.google.com/webstore/detail/jobtrack-for-chrome/ojhnaheochknmclpabkpialdgkkcboni" TargetMode="External"/><Relationship Id="rId6" Type="http://schemas.openxmlformats.org/officeDocument/2006/relationships/hyperlink" Target="https://chrome.google.com/webstore/detail/jobtrack-for-chrome/ojhnaheochknmclpabkpialdgkkcboni"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pic>
        <p:nvPicPr>
          <p:cNvPr descr="hero-coding.jpg" id="301" name="Google Shape;301;p43"/>
          <p:cNvPicPr preferRelativeResize="0"/>
          <p:nvPr/>
        </p:nvPicPr>
        <p:blipFill rotWithShape="1">
          <a:blip r:embed="rId3">
            <a:alphaModFix/>
          </a:blip>
          <a:srcRect b="0" l="22729" r="24812" t="0"/>
          <a:stretch/>
        </p:blipFill>
        <p:spPr>
          <a:xfrm>
            <a:off x="4571006" y="0"/>
            <a:ext cx="4572288" cy="5143500"/>
          </a:xfrm>
          <a:prstGeom prst="rect">
            <a:avLst/>
          </a:prstGeom>
          <a:noFill/>
          <a:ln>
            <a:noFill/>
          </a:ln>
        </p:spPr>
      </p:pic>
      <p:sp>
        <p:nvSpPr>
          <p:cNvPr id="302" name="Google Shape;302;p43"/>
          <p:cNvSpPr/>
          <p:nvPr/>
        </p:nvSpPr>
        <p:spPr>
          <a:xfrm>
            <a:off x="162836" y="167563"/>
            <a:ext cx="8818200" cy="48084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03" name="Google Shape;303;p43"/>
          <p:cNvSpPr/>
          <p:nvPr/>
        </p:nvSpPr>
        <p:spPr>
          <a:xfrm>
            <a:off x="4571750" y="0"/>
            <a:ext cx="4570800" cy="5143500"/>
          </a:xfrm>
          <a:prstGeom prst="rect">
            <a:avLst/>
          </a:prstGeom>
          <a:solidFill>
            <a:srgbClr val="35BCE1">
              <a:alpha val="200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04" name="Google Shape;304;p43"/>
          <p:cNvSpPr txBox="1"/>
          <p:nvPr/>
        </p:nvSpPr>
        <p:spPr>
          <a:xfrm>
            <a:off x="550887" y="1203411"/>
            <a:ext cx="3035700" cy="1409700"/>
          </a:xfrm>
          <a:prstGeom prst="rect">
            <a:avLst/>
          </a:prstGeom>
          <a:noFill/>
          <a:ln>
            <a:noFill/>
          </a:ln>
        </p:spPr>
        <p:txBody>
          <a:bodyPr anchorCtr="0" anchor="ctr" bIns="19050" lIns="19050" spcFirstLastPara="1" rIns="19050" wrap="square" tIns="19050">
            <a:noAutofit/>
          </a:bodyPr>
          <a:lstStyle/>
          <a:p>
            <a:pPr indent="0" lvl="0" marL="0" marR="0" rtl="0" algn="l">
              <a:lnSpc>
                <a:spcPct val="100000"/>
              </a:lnSpc>
              <a:spcBef>
                <a:spcPts val="0"/>
              </a:spcBef>
              <a:spcAft>
                <a:spcPts val="0"/>
              </a:spcAft>
              <a:buClr>
                <a:srgbClr val="000000"/>
              </a:buClr>
              <a:buSzPts val="3000"/>
              <a:buFont typeface="Helvetica Neue"/>
              <a:buNone/>
            </a:pPr>
            <a:r>
              <a:rPr b="1" lang="en-GB" sz="3000">
                <a:latin typeface="Helvetica Neue"/>
                <a:ea typeface="Helvetica Neue"/>
                <a:cs typeface="Helvetica Neue"/>
                <a:sym typeface="Helvetica Neue"/>
              </a:rPr>
              <a:t>JobTrack </a:t>
            </a:r>
            <a:endParaRPr sz="500"/>
          </a:p>
        </p:txBody>
      </p:sp>
      <p:sp>
        <p:nvSpPr>
          <p:cNvPr id="305" name="Google Shape;305;p43"/>
          <p:cNvSpPr txBox="1"/>
          <p:nvPr/>
        </p:nvSpPr>
        <p:spPr>
          <a:xfrm>
            <a:off x="571173" y="3555415"/>
            <a:ext cx="3091500" cy="267000"/>
          </a:xfrm>
          <a:prstGeom prst="rect">
            <a:avLst/>
          </a:prstGeom>
          <a:noFill/>
          <a:ln>
            <a:noFill/>
          </a:ln>
        </p:spPr>
        <p:txBody>
          <a:bodyPr anchorCtr="0" anchor="ctr" bIns="19050" lIns="19050" spcFirstLastPara="1" rIns="19050" wrap="square" tIns="19050">
            <a:noAutofit/>
          </a:bodyPr>
          <a:lstStyle/>
          <a:p>
            <a:pPr indent="0" lvl="0" marL="0" marR="0" rtl="0" algn="l">
              <a:lnSpc>
                <a:spcPct val="100000"/>
              </a:lnSpc>
              <a:spcBef>
                <a:spcPts val="0"/>
              </a:spcBef>
              <a:spcAft>
                <a:spcPts val="0"/>
              </a:spcAft>
              <a:buClr>
                <a:srgbClr val="000000"/>
              </a:buClr>
              <a:buSzPts val="1400"/>
              <a:buFont typeface="Arial"/>
              <a:buNone/>
            </a:pPr>
            <a:r>
              <a:t/>
            </a:r>
            <a:endParaRPr sz="500"/>
          </a:p>
        </p:txBody>
      </p:sp>
      <p:pic>
        <p:nvPicPr>
          <p:cNvPr descr="Image" id="306" name="Google Shape;306;p43"/>
          <p:cNvPicPr preferRelativeResize="0"/>
          <p:nvPr/>
        </p:nvPicPr>
        <p:blipFill rotWithShape="1">
          <a:blip r:embed="rId4">
            <a:alphaModFix amt="30000"/>
          </a:blip>
          <a:srcRect b="0" l="0" r="0" t="0"/>
          <a:stretch/>
        </p:blipFill>
        <p:spPr>
          <a:xfrm rot="2700000">
            <a:off x="6608621" y="-605418"/>
            <a:ext cx="4014391" cy="2306863"/>
          </a:xfrm>
          <a:prstGeom prst="rect">
            <a:avLst/>
          </a:prstGeom>
          <a:noFill/>
          <a:ln>
            <a:noFill/>
          </a:ln>
        </p:spPr>
      </p:pic>
      <p:cxnSp>
        <p:nvCxnSpPr>
          <p:cNvPr id="307" name="Google Shape;307;p43"/>
          <p:cNvCxnSpPr/>
          <p:nvPr/>
        </p:nvCxnSpPr>
        <p:spPr>
          <a:xfrm>
            <a:off x="598248" y="1035869"/>
            <a:ext cx="467400" cy="0"/>
          </a:xfrm>
          <a:prstGeom prst="straightConnector1">
            <a:avLst/>
          </a:prstGeom>
          <a:noFill/>
          <a:ln cap="flat" cmpd="sng" w="50800">
            <a:solidFill>
              <a:srgbClr val="38BCDB"/>
            </a:solidFill>
            <a:prstDash val="solid"/>
            <a:miter lim="400000"/>
            <a:headEnd len="sm" w="sm" type="none"/>
            <a:tailEnd len="sm" w="sm" type="none"/>
          </a:ln>
        </p:spPr>
      </p:cxnSp>
      <p:cxnSp>
        <p:nvCxnSpPr>
          <p:cNvPr id="308" name="Google Shape;308;p43"/>
          <p:cNvCxnSpPr/>
          <p:nvPr/>
        </p:nvCxnSpPr>
        <p:spPr>
          <a:xfrm>
            <a:off x="598248" y="3371203"/>
            <a:ext cx="467400" cy="0"/>
          </a:xfrm>
          <a:prstGeom prst="straightConnector1">
            <a:avLst/>
          </a:prstGeom>
          <a:noFill/>
          <a:ln cap="flat" cmpd="sng" w="50800">
            <a:solidFill>
              <a:srgbClr val="38BCDB"/>
            </a:solidFill>
            <a:prstDash val="solid"/>
            <a:miter lim="400000"/>
            <a:headEnd len="sm" w="sm" type="none"/>
            <a:tailEnd len="sm" w="sm" type="none"/>
          </a:ln>
        </p:spPr>
      </p:cxnSp>
      <p:sp>
        <p:nvSpPr>
          <p:cNvPr id="309" name="Google Shape;309;p43"/>
          <p:cNvSpPr txBox="1"/>
          <p:nvPr/>
        </p:nvSpPr>
        <p:spPr>
          <a:xfrm>
            <a:off x="443487" y="2653567"/>
            <a:ext cx="2163600" cy="533400"/>
          </a:xfrm>
          <a:prstGeom prst="rect">
            <a:avLst/>
          </a:prstGeom>
          <a:noFill/>
          <a:ln>
            <a:noFill/>
          </a:ln>
        </p:spPr>
        <p:txBody>
          <a:bodyPr anchorCtr="0" anchor="ctr" bIns="19050" lIns="19050" spcFirstLastPara="1" rIns="19050" wrap="square" tIns="19050">
            <a:noAutofit/>
          </a:bodyPr>
          <a:lstStyle/>
          <a:p>
            <a:pPr indent="0" lvl="0" marL="0" marR="0" rtl="0" algn="l">
              <a:lnSpc>
                <a:spcPct val="100000"/>
              </a:lnSpc>
              <a:spcBef>
                <a:spcPts val="0"/>
              </a:spcBef>
              <a:spcAft>
                <a:spcPts val="0"/>
              </a:spcAft>
              <a:buClr>
                <a:srgbClr val="000000"/>
              </a:buClr>
              <a:buSzPts val="1700"/>
              <a:buFont typeface="Arial"/>
              <a:buNone/>
            </a:pPr>
            <a:r>
              <a:t/>
            </a:r>
            <a:endParaRPr sz="500"/>
          </a:p>
        </p:txBody>
      </p:sp>
    </p:spTree>
  </p:cSld>
  <p:clrMapOvr>
    <a:masterClrMapping/>
  </p:clrMapOvr>
  <mc:AlternateContent>
    <mc:Choice Requires="p14">
      <p:transition spd="slow" p14:dur="15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44"/>
          <p:cNvSpPr txBox="1"/>
          <p:nvPr>
            <p:ph type="title"/>
          </p:nvPr>
        </p:nvSpPr>
        <p:spPr>
          <a:xfrm>
            <a:off x="628650" y="273844"/>
            <a:ext cx="7886700" cy="994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JobTrack is your career services platform</a:t>
            </a:r>
            <a:endParaRPr/>
          </a:p>
        </p:txBody>
      </p:sp>
      <p:sp>
        <p:nvSpPr>
          <p:cNvPr id="315" name="Google Shape;315;p44"/>
          <p:cNvSpPr txBox="1"/>
          <p:nvPr>
            <p:ph idx="1" type="body"/>
          </p:nvPr>
        </p:nvSpPr>
        <p:spPr>
          <a:xfrm>
            <a:off x="628650" y="1369219"/>
            <a:ext cx="7886700" cy="3263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b="1" lang="en-GB"/>
              <a:t>Efficient </a:t>
            </a:r>
            <a:r>
              <a:rPr lang="en-GB"/>
              <a:t>— JobTrack keeps you </a:t>
            </a:r>
            <a:r>
              <a:rPr b="1" lang="en-GB"/>
              <a:t>organized</a:t>
            </a:r>
            <a:r>
              <a:rPr b="1" lang="en-GB"/>
              <a:t> </a:t>
            </a:r>
            <a:r>
              <a:rPr lang="en-GB"/>
              <a:t>and focuses your coaching time with your Career Director</a:t>
            </a:r>
            <a:endParaRPr/>
          </a:p>
          <a:p>
            <a:pPr indent="0" lvl="0" marL="0" rtl="0" algn="l">
              <a:spcBef>
                <a:spcPts val="800"/>
              </a:spcBef>
              <a:spcAft>
                <a:spcPts val="0"/>
              </a:spcAft>
              <a:buNone/>
            </a:pPr>
            <a:r>
              <a:t/>
            </a:r>
            <a:endParaRPr/>
          </a:p>
          <a:p>
            <a:pPr indent="0" lvl="0" marL="0" rtl="0" algn="l">
              <a:spcBef>
                <a:spcPts val="800"/>
              </a:spcBef>
              <a:spcAft>
                <a:spcPts val="0"/>
              </a:spcAft>
              <a:buNone/>
            </a:pPr>
            <a:r>
              <a:rPr b="1" lang="en-GB"/>
              <a:t>Effective</a:t>
            </a:r>
            <a:r>
              <a:rPr lang="en-GB"/>
              <a:t> — JobTrack will send you </a:t>
            </a:r>
            <a:r>
              <a:rPr b="1" lang="en-GB"/>
              <a:t>reminders at crucial times</a:t>
            </a:r>
            <a:r>
              <a:rPr lang="en-GB"/>
              <a:t> to help you stay on top of things</a:t>
            </a:r>
            <a:endParaRPr/>
          </a:p>
          <a:p>
            <a:pPr indent="0" lvl="0" marL="0" rtl="0" algn="l">
              <a:spcBef>
                <a:spcPts val="800"/>
              </a:spcBef>
              <a:spcAft>
                <a:spcPts val="0"/>
              </a:spcAft>
              <a:buNone/>
            </a:pPr>
            <a:r>
              <a:t/>
            </a:r>
            <a:endParaRPr/>
          </a:p>
          <a:p>
            <a:pPr indent="0" lvl="0" marL="0" rtl="0" algn="l">
              <a:spcBef>
                <a:spcPts val="800"/>
              </a:spcBef>
              <a:spcAft>
                <a:spcPts val="0"/>
              </a:spcAft>
              <a:buNone/>
            </a:pPr>
            <a:r>
              <a:rPr b="1" lang="en-GB"/>
              <a:t>Amplifies </a:t>
            </a:r>
            <a:r>
              <a:rPr lang="en-GB"/>
              <a:t>— Career Director can identify partner companies, or employed alums, and help make introductions where possible</a:t>
            </a:r>
            <a:endParaRPr/>
          </a:p>
          <a:p>
            <a:pPr indent="0" lvl="0" marL="0" rtl="0" algn="l">
              <a:spcBef>
                <a:spcPts val="8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45"/>
          <p:cNvSpPr txBox="1"/>
          <p:nvPr/>
        </p:nvSpPr>
        <p:spPr>
          <a:xfrm>
            <a:off x="397050" y="1384950"/>
            <a:ext cx="8354100" cy="3332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chemeClr val="dk1"/>
                </a:solidFill>
              </a:rPr>
              <a:t>STEP 1: 		</a:t>
            </a:r>
            <a:r>
              <a:rPr b="1" lang="en-GB" sz="1100">
                <a:solidFill>
                  <a:schemeClr val="dk1"/>
                </a:solidFill>
              </a:rPr>
              <a:t>Sign in to JobTrack </a:t>
            </a:r>
            <a:r>
              <a:rPr lang="en-GB" sz="1100">
                <a:solidFill>
                  <a:schemeClr val="dk1"/>
                </a:solidFill>
              </a:rPr>
              <a:t>at </a:t>
            </a:r>
            <a:r>
              <a:rPr lang="en-GB" sz="1100" u="sng">
                <a:solidFill>
                  <a:srgbClr val="1155CC"/>
                </a:solidFill>
                <a:hlinkClick r:id="rId3"/>
              </a:rPr>
              <a:t>https://jo</a:t>
            </a:r>
            <a:r>
              <a:rPr lang="en-GB" sz="1100" u="sng">
                <a:solidFill>
                  <a:srgbClr val="1155CC"/>
                </a:solidFill>
                <a:hlinkClick r:id="rId4"/>
              </a:rPr>
              <a:t>btrack.trilogyed.com</a:t>
            </a:r>
            <a:r>
              <a:rPr lang="en-GB" sz="1100">
                <a:solidFill>
                  <a:schemeClr val="dk1"/>
                </a:solidFill>
              </a:rPr>
              <a:t> using BCS credentials</a:t>
            </a:r>
            <a:endParaRPr sz="1100">
              <a:solidFill>
                <a:schemeClr val="dk1"/>
              </a:solidFill>
            </a:endParaRPr>
          </a:p>
          <a:p>
            <a:pPr indent="0" lvl="0" marL="0" rtl="0" algn="l">
              <a:lnSpc>
                <a:spcPct val="150000"/>
              </a:lnSpc>
              <a:spcBef>
                <a:spcPts val="0"/>
              </a:spcBef>
              <a:spcAft>
                <a:spcPts val="0"/>
              </a:spcAft>
              <a:buNone/>
            </a:pPr>
            <a:r>
              <a:t/>
            </a:r>
            <a:endParaRPr sz="1100">
              <a:solidFill>
                <a:schemeClr val="dk1"/>
              </a:solidFill>
            </a:endParaRPr>
          </a:p>
          <a:p>
            <a:pPr indent="0" lvl="0" marL="0" rtl="0" algn="l">
              <a:lnSpc>
                <a:spcPct val="150000"/>
              </a:lnSpc>
              <a:spcBef>
                <a:spcPts val="0"/>
              </a:spcBef>
              <a:spcAft>
                <a:spcPts val="0"/>
              </a:spcAft>
              <a:buNone/>
            </a:pPr>
            <a:r>
              <a:rPr lang="en-GB" sz="1100">
                <a:solidFill>
                  <a:schemeClr val="dk1"/>
                </a:solidFill>
              </a:rPr>
              <a:t>STEP 2: 		</a:t>
            </a:r>
            <a:r>
              <a:rPr b="1" lang="en-GB" sz="1100">
                <a:solidFill>
                  <a:schemeClr val="dk1"/>
                </a:solidFill>
              </a:rPr>
              <a:t>Install the Chrome extension</a:t>
            </a:r>
            <a:r>
              <a:rPr lang="en-GB" sz="1100">
                <a:solidFill>
                  <a:schemeClr val="dk1"/>
                </a:solidFill>
              </a:rPr>
              <a:t> from </a:t>
            </a:r>
            <a:r>
              <a:rPr lang="en-GB" sz="1100" u="sng">
                <a:solidFill>
                  <a:srgbClr val="1155CC"/>
                </a:solidFill>
                <a:hlinkClick r:id="rId5"/>
              </a:rPr>
              <a:t>https://chrome.google.com/webstore/detail/jobtrack-fo</a:t>
            </a:r>
            <a:r>
              <a:rPr lang="en-GB" sz="1100" u="sng">
                <a:solidFill>
                  <a:srgbClr val="1155CC"/>
                </a:solidFill>
                <a:hlinkClick r:id="rId6"/>
              </a:rPr>
              <a:t>r-chrome/ojhnaheochknmclpabkpialdgkkcboni</a:t>
            </a:r>
            <a:r>
              <a:rPr lang="en-GB" sz="1100">
                <a:solidFill>
                  <a:schemeClr val="dk1"/>
                </a:solidFill>
              </a:rPr>
              <a:t>)</a:t>
            </a:r>
            <a:endParaRPr sz="1100">
              <a:solidFill>
                <a:schemeClr val="dk1"/>
              </a:solidFill>
            </a:endParaRPr>
          </a:p>
          <a:p>
            <a:pPr indent="0" lvl="0" marL="0" rtl="0" algn="l">
              <a:lnSpc>
                <a:spcPct val="150000"/>
              </a:lnSpc>
              <a:spcBef>
                <a:spcPts val="0"/>
              </a:spcBef>
              <a:spcAft>
                <a:spcPts val="0"/>
              </a:spcAft>
              <a:buNone/>
            </a:pPr>
            <a:r>
              <a:t/>
            </a:r>
            <a:endParaRPr sz="1100">
              <a:solidFill>
                <a:schemeClr val="dk1"/>
              </a:solidFill>
            </a:endParaRPr>
          </a:p>
          <a:p>
            <a:pPr indent="0" lvl="0" marL="0" rtl="0" algn="l">
              <a:lnSpc>
                <a:spcPct val="150000"/>
              </a:lnSpc>
              <a:spcBef>
                <a:spcPts val="0"/>
              </a:spcBef>
              <a:spcAft>
                <a:spcPts val="0"/>
              </a:spcAft>
              <a:buNone/>
            </a:pPr>
            <a:r>
              <a:rPr lang="en-GB" sz="1100">
                <a:solidFill>
                  <a:schemeClr val="dk1"/>
                </a:solidFill>
              </a:rPr>
              <a:t>Step 3:			</a:t>
            </a:r>
            <a:r>
              <a:rPr b="1" lang="en-GB" sz="1100">
                <a:solidFill>
                  <a:schemeClr val="dk1"/>
                </a:solidFill>
              </a:rPr>
              <a:t>Find three jobs </a:t>
            </a:r>
            <a:r>
              <a:rPr lang="en-GB" sz="1100">
                <a:solidFill>
                  <a:schemeClr val="dk1"/>
                </a:solidFill>
              </a:rPr>
              <a:t>you think you’ll be interested in:</a:t>
            </a:r>
            <a:endParaRPr sz="1100">
              <a:solidFill>
                <a:schemeClr val="dk1"/>
              </a:solidFill>
            </a:endParaRPr>
          </a:p>
          <a:p>
            <a:pPr indent="-298450" lvl="3" marL="1828800" rtl="0" algn="l">
              <a:lnSpc>
                <a:spcPct val="150000"/>
              </a:lnSpc>
              <a:spcBef>
                <a:spcPts val="0"/>
              </a:spcBef>
              <a:spcAft>
                <a:spcPts val="0"/>
              </a:spcAft>
              <a:buClr>
                <a:schemeClr val="dk1"/>
              </a:buClr>
              <a:buSzPts val="1100"/>
              <a:buAutoNum type="arabicPeriod"/>
            </a:pPr>
            <a:r>
              <a:rPr lang="en-GB" sz="1100">
                <a:solidFill>
                  <a:schemeClr val="dk1"/>
                </a:solidFill>
              </a:rPr>
              <a:t>Visit Dice.com, Indeed.com, Angel.co, or go to the </a:t>
            </a:r>
            <a:r>
              <a:rPr lang="en-GB" sz="1100">
                <a:solidFill>
                  <a:schemeClr val="dk1"/>
                </a:solidFill>
              </a:rPr>
              <a:t>career</a:t>
            </a:r>
            <a:r>
              <a:rPr lang="en-GB" sz="1100">
                <a:solidFill>
                  <a:schemeClr val="dk1"/>
                </a:solidFill>
              </a:rPr>
              <a:t> website of a company you’re interested in</a:t>
            </a:r>
            <a:endParaRPr sz="1100">
              <a:solidFill>
                <a:schemeClr val="dk1"/>
              </a:solidFill>
            </a:endParaRPr>
          </a:p>
          <a:p>
            <a:pPr indent="-298450" lvl="3" marL="1828800" rtl="0" algn="l">
              <a:lnSpc>
                <a:spcPct val="150000"/>
              </a:lnSpc>
              <a:spcBef>
                <a:spcPts val="0"/>
              </a:spcBef>
              <a:spcAft>
                <a:spcPts val="0"/>
              </a:spcAft>
              <a:buClr>
                <a:schemeClr val="dk1"/>
              </a:buClr>
              <a:buSzPts val="1100"/>
              <a:buAutoNum type="arabicPeriod"/>
            </a:pPr>
            <a:r>
              <a:rPr lang="en-GB" sz="1100">
                <a:solidFill>
                  <a:schemeClr val="dk1"/>
                </a:solidFill>
              </a:rPr>
              <a:t>If Chrome extension installed, open it on the job posting and enter the details</a:t>
            </a:r>
            <a:endParaRPr sz="1100">
              <a:solidFill>
                <a:schemeClr val="dk1"/>
              </a:solidFill>
            </a:endParaRPr>
          </a:p>
          <a:p>
            <a:pPr indent="-298450" lvl="3" marL="1828800" rtl="0" algn="l">
              <a:lnSpc>
                <a:spcPct val="150000"/>
              </a:lnSpc>
              <a:spcBef>
                <a:spcPts val="0"/>
              </a:spcBef>
              <a:spcAft>
                <a:spcPts val="0"/>
              </a:spcAft>
              <a:buClr>
                <a:schemeClr val="dk1"/>
              </a:buClr>
              <a:buSzPts val="1100"/>
              <a:buAutoNum type="arabicPeriod"/>
            </a:pPr>
            <a:r>
              <a:rPr lang="en-GB" sz="1100">
                <a:solidFill>
                  <a:schemeClr val="dk1"/>
                </a:solidFill>
              </a:rPr>
              <a:t>If no Chrome extension, copy the URL, switch to JobTrack and enter the URL, Company Name and Job Title</a:t>
            </a:r>
            <a:endParaRPr sz="1100">
              <a:solidFill>
                <a:schemeClr val="dk1"/>
              </a:solidFill>
            </a:endParaRPr>
          </a:p>
          <a:p>
            <a:pPr indent="-298450" lvl="0" marL="457200" rtl="0" algn="l">
              <a:lnSpc>
                <a:spcPct val="150000"/>
              </a:lnSpc>
              <a:spcBef>
                <a:spcPts val="0"/>
              </a:spcBef>
              <a:spcAft>
                <a:spcPts val="0"/>
              </a:spcAft>
              <a:buClr>
                <a:schemeClr val="dk1"/>
              </a:buClr>
              <a:buSzPts val="1100"/>
              <a:buAutoNum type="arabicPeriod"/>
            </a:pPr>
            <a:r>
              <a:rPr lang="en-GB" sz="1100">
                <a:solidFill>
                  <a:schemeClr val="dk1"/>
                </a:solidFill>
              </a:rPr>
              <a:t>When ready to apply to jobs, return to JobTrack and use these jobs as a starting point</a:t>
            </a:r>
            <a:endParaRPr sz="1100">
              <a:solidFill>
                <a:schemeClr val="dk1"/>
              </a:solidFill>
            </a:endParaRPr>
          </a:p>
          <a:p>
            <a:pPr indent="-298450" lvl="0" marL="457200" rtl="0" algn="l">
              <a:lnSpc>
                <a:spcPct val="150000"/>
              </a:lnSpc>
              <a:spcBef>
                <a:spcPts val="0"/>
              </a:spcBef>
              <a:spcAft>
                <a:spcPts val="0"/>
              </a:spcAft>
              <a:buClr>
                <a:schemeClr val="dk1"/>
              </a:buClr>
              <a:buSzPts val="1100"/>
              <a:buAutoNum type="arabicPeriod"/>
            </a:pPr>
            <a:r>
              <a:rPr lang="en-GB" sz="1100">
                <a:solidFill>
                  <a:schemeClr val="dk1"/>
                </a:solidFill>
              </a:rPr>
              <a:t>Career Director will discuss these jobs on coaching call to identify what your ideal job is and how to attain it</a:t>
            </a:r>
            <a:endParaRPr>
              <a:solidFill>
                <a:schemeClr val="dk1"/>
              </a:solidFill>
            </a:endParaRPr>
          </a:p>
        </p:txBody>
      </p:sp>
      <p:sp>
        <p:nvSpPr>
          <p:cNvPr id="321" name="Google Shape;321;p45"/>
          <p:cNvSpPr txBox="1"/>
          <p:nvPr/>
        </p:nvSpPr>
        <p:spPr>
          <a:xfrm>
            <a:off x="1010925" y="429525"/>
            <a:ext cx="6287700" cy="60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000"/>
              <a:t>Get Started with JobTrack Now</a:t>
            </a:r>
            <a:endParaRPr sz="3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46"/>
          <p:cNvSpPr txBox="1"/>
          <p:nvPr/>
        </p:nvSpPr>
        <p:spPr>
          <a:xfrm>
            <a:off x="397050" y="1384950"/>
            <a:ext cx="8354100" cy="3332700"/>
          </a:xfrm>
          <a:prstGeom prst="rect">
            <a:avLst/>
          </a:prstGeom>
          <a:noFill/>
          <a:ln>
            <a:noFill/>
          </a:ln>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dk1"/>
              </a:buClr>
              <a:buSzPts val="1100"/>
              <a:buAutoNum type="arabicPeriod"/>
            </a:pPr>
            <a:r>
              <a:rPr lang="en-GB" sz="1100">
                <a:solidFill>
                  <a:schemeClr val="dk1"/>
                </a:solidFill>
              </a:rPr>
              <a:t>Continue to search for jobs you would want to apply to and </a:t>
            </a:r>
            <a:r>
              <a:rPr b="1" lang="en-GB" sz="1100">
                <a:solidFill>
                  <a:schemeClr val="dk1"/>
                </a:solidFill>
              </a:rPr>
              <a:t>save them to JobTrack!</a:t>
            </a:r>
            <a:endParaRPr b="1" sz="1100">
              <a:solidFill>
                <a:schemeClr val="dk1"/>
              </a:solidFill>
            </a:endParaRPr>
          </a:p>
          <a:p>
            <a:pPr indent="-298450" lvl="0" marL="457200" rtl="0" algn="l">
              <a:lnSpc>
                <a:spcPct val="150000"/>
              </a:lnSpc>
              <a:spcBef>
                <a:spcPts val="0"/>
              </a:spcBef>
              <a:spcAft>
                <a:spcPts val="0"/>
              </a:spcAft>
              <a:buClr>
                <a:schemeClr val="dk1"/>
              </a:buClr>
              <a:buSzPts val="1100"/>
              <a:buAutoNum type="arabicPeriod"/>
            </a:pPr>
            <a:r>
              <a:rPr lang="en-GB" sz="1100">
                <a:solidFill>
                  <a:schemeClr val="dk1"/>
                </a:solidFill>
              </a:rPr>
              <a:t>Get started on, or finalize, your job search materials</a:t>
            </a:r>
            <a:endParaRPr sz="1100">
              <a:solidFill>
                <a:schemeClr val="dk1"/>
              </a:solidFill>
            </a:endParaRPr>
          </a:p>
          <a:p>
            <a:pPr indent="-298450" lvl="0" marL="457200" rtl="0" algn="l">
              <a:lnSpc>
                <a:spcPct val="150000"/>
              </a:lnSpc>
              <a:spcBef>
                <a:spcPts val="0"/>
              </a:spcBef>
              <a:spcAft>
                <a:spcPts val="0"/>
              </a:spcAft>
              <a:buClr>
                <a:schemeClr val="dk1"/>
              </a:buClr>
              <a:buSzPts val="1100"/>
              <a:buAutoNum type="arabicPeriod"/>
            </a:pPr>
            <a:r>
              <a:rPr lang="en-GB" sz="1100">
                <a:solidFill>
                  <a:schemeClr val="dk1"/>
                </a:solidFill>
              </a:rPr>
              <a:t>Schedule a 1:1 with your Career Director</a:t>
            </a:r>
            <a:endParaRPr sz="1100">
              <a:solidFill>
                <a:schemeClr val="dk1"/>
              </a:solidFill>
            </a:endParaRPr>
          </a:p>
        </p:txBody>
      </p:sp>
      <p:sp>
        <p:nvSpPr>
          <p:cNvPr id="327" name="Google Shape;327;p46"/>
          <p:cNvSpPr txBox="1"/>
          <p:nvPr/>
        </p:nvSpPr>
        <p:spPr>
          <a:xfrm>
            <a:off x="1010925" y="429525"/>
            <a:ext cx="6287700" cy="6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t>Next Steps</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